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Proxima Nova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F84353-31C1-48AE-BA31-B8E52F672420}">
  <a:tblStyle styleId="{5AF84353-31C1-48AE-BA31-B8E52F6724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BC5AE42-2D9E-4E98-A560-B215E559D2A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roximaNova-regular.fntdata"/><Relationship Id="rId47" Type="http://schemas.openxmlformats.org/officeDocument/2006/relationships/slide" Target="slides/slide41.xml"/><Relationship Id="rId49" Type="http://schemas.openxmlformats.org/officeDocument/2006/relationships/font" Target="fonts/ProximaNova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roximaNova-boldItalic.fntdata"/><Relationship Id="rId50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b0aa44fe0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bb0aa44fe0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b0aa44fe0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b0aa44fe0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b0aa44fe0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b0aa44fe0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b0aa44fe0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bb0aa44fe0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bb19b7bfe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bb19b7bfe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b19b7bfe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bb19b7bfe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CLAHE: Contrast Limited Adaptive Histogram Equalization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voids are able to be segmented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Voids that cover dark and light part segmented partially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Equalization: Some voids can be detected, some cannot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 Contrast also got enhance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PIL: contrast got increase but the void is not as visible as other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Thresholding almost same as histogram equalisation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b19b7bfe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b19b7bfe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CLAHE + binary threshold (157)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CLAHE + binary threshold (140) filter with area and circularity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 limited to between 5 and 1000 px^2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Circularity is limited between 0.3 and 1.2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voids detected but more false positives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bb315dbfa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bb315dbfa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b315dbfa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bb315dbfa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b315dbfa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b315dbfa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b0aa44fe0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b0aa44fe0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bb315dbfa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bb315dbfa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b315dbfa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b315dbfa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bb315dbfa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bb315dbfa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b315dbfa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b315dbfa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bb315dbfa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bb315dbfa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mean square - Higher means more difference between test and reference image ( if image is the same object but slightly displaced, there will also be root mean square error even though it is the same image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b315dbfa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b315dbfa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bb315dbfa6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bb315dbfa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bb315dbfa6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bb315dbfa6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bb315dbfa6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bb315dbfa6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 how i prepare my data like I label my data then what i should expect from my machine learning algorithm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bb315dbfa6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bb315dbfa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Shows </a:t>
            </a:r>
            <a:r>
              <a:rPr lang="en"/>
              <a:t>distribution</a:t>
            </a:r>
            <a:r>
              <a:rPr lang="en"/>
              <a:t> of the data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b0aa44fe0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b0aa44fe0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bb315dbfa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bb315dbfa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-diagonal grouping of some pairs of attributes. This suggests a high correlation and a predictable relationship. From below we can see that RMSE, MI and SSIM have high correlation between each other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bb315dbfa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bb315dbfa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bb315dbfa6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bb315dbfa6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tree classifier, linear discriminant analysis and Gaussian naive bayes produce the best results among the six algorithms, thus we will use these 3 algorithms to build our machine learning model.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bb315dbfa6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bb315dbfa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bb315dbfa6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bb315dbfa6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Discriminant Analysis, or LDA, uses the data from both features to construct a new axis and projects the information to the new axis in such a manner that the variation is reduced and the distance between the means of the two groups is maximised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bb315dbfa6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bb315dbfa6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bb315dbfa6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bb315dbfa6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-naive bayes why naive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bb315dbfa6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bb315dbfa6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bb315dbfa6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bb315dbfa6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bb315dbfa6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bb315dbfa6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b0aa44fe0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b0aa44fe0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bb315dbfa6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bb315dbfa6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bb315dbfa6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bb315dbfa6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b0aa44fe0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b0aa44fe0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top/ bottom inspection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wafer,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b0aa44fe0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b0aa44fe0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b0aa44fe0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b0aa44fe0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b0aa44fe0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b0aa44fe0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bb0aa44fe0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bb0aa44fe0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 1">
  <p:cSld name="TITLE_1_1_1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9"/>
            <a:ext cx="914403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4475" y="133350"/>
            <a:ext cx="105617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1390650" y="1171575"/>
            <a:ext cx="63627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02E6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B539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B539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B539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B539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B539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B539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B539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B5394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281200" y="2024138"/>
            <a:ext cx="45816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/>
        </p:nvSpPr>
        <p:spPr>
          <a:xfrm>
            <a:off x="842552" y="4897011"/>
            <a:ext cx="20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rPr>
              <a:t>Copyright © ViTrox All Rights Reserved.</a:t>
            </a:r>
            <a:endParaRPr sz="600">
              <a:solidFill>
                <a:srgbClr val="D9D9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770" y="4916630"/>
            <a:ext cx="638250" cy="14965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/>
          <p:nvPr/>
        </p:nvSpPr>
        <p:spPr>
          <a:xfrm>
            <a:off x="59888" y="4990975"/>
            <a:ext cx="102671" cy="75300"/>
          </a:xfrm>
          <a:prstGeom prst="flowChartInputOutput">
            <a:avLst/>
          </a:prstGeom>
          <a:solidFill>
            <a:srgbClr val="202E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11"/>
          <p:cNvCxnSpPr/>
          <p:nvPr/>
        </p:nvCxnSpPr>
        <p:spPr>
          <a:xfrm>
            <a:off x="766925" y="2785750"/>
            <a:ext cx="75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1"/>
          <p:cNvSpPr/>
          <p:nvPr/>
        </p:nvSpPr>
        <p:spPr>
          <a:xfrm>
            <a:off x="739025" y="2733700"/>
            <a:ext cx="104100" cy="10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2501725" y="2733700"/>
            <a:ext cx="104100" cy="10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1"/>
          <p:cNvSpPr/>
          <p:nvPr/>
        </p:nvSpPr>
        <p:spPr>
          <a:xfrm>
            <a:off x="4493025" y="2733700"/>
            <a:ext cx="104100" cy="10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1"/>
          <p:cNvSpPr/>
          <p:nvPr/>
        </p:nvSpPr>
        <p:spPr>
          <a:xfrm>
            <a:off x="6436975" y="2733700"/>
            <a:ext cx="104100" cy="10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8226825" y="2733700"/>
            <a:ext cx="104100" cy="10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1"/>
          <p:cNvSpPr txBox="1"/>
          <p:nvPr>
            <p:ph type="title"/>
          </p:nvPr>
        </p:nvSpPr>
        <p:spPr>
          <a:xfrm>
            <a:off x="1788300" y="276225"/>
            <a:ext cx="55674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B399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7" name="Google Shape;97;p11"/>
          <p:cNvSpPr txBox="1"/>
          <p:nvPr>
            <p:ph idx="1" type="body"/>
          </p:nvPr>
        </p:nvSpPr>
        <p:spPr>
          <a:xfrm>
            <a:off x="234000" y="2362650"/>
            <a:ext cx="1183500" cy="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400"/>
              <a:buFont typeface="Avenir"/>
              <a:buChar char="●"/>
              <a:defRPr sz="14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○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■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●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○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■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●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○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000"/>
              <a:buFont typeface="Avenir"/>
              <a:buChar char="■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8" name="Google Shape;98;p11"/>
          <p:cNvSpPr txBox="1"/>
          <p:nvPr>
            <p:ph idx="2" type="body"/>
          </p:nvPr>
        </p:nvSpPr>
        <p:spPr>
          <a:xfrm>
            <a:off x="5858375" y="2776975"/>
            <a:ext cx="1183500" cy="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400"/>
              <a:buFont typeface="Avenir"/>
              <a:buChar char="●"/>
              <a:defRPr sz="14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○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■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●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○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■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●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○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000"/>
              <a:buFont typeface="Avenir"/>
              <a:buChar char="■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9" name="Google Shape;99;p11"/>
          <p:cNvSpPr txBox="1"/>
          <p:nvPr>
            <p:ph idx="3" type="body"/>
          </p:nvPr>
        </p:nvSpPr>
        <p:spPr>
          <a:xfrm>
            <a:off x="3941400" y="2362650"/>
            <a:ext cx="1183500" cy="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400"/>
              <a:buFont typeface="Avenir"/>
              <a:buChar char="●"/>
              <a:defRPr sz="14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○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■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●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○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■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●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○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000"/>
              <a:buFont typeface="Avenir"/>
              <a:buChar char="■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0" name="Google Shape;100;p11"/>
          <p:cNvSpPr txBox="1"/>
          <p:nvPr>
            <p:ph idx="4" type="body"/>
          </p:nvPr>
        </p:nvSpPr>
        <p:spPr>
          <a:xfrm>
            <a:off x="1962025" y="2796613"/>
            <a:ext cx="1183500" cy="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400"/>
              <a:buFont typeface="Avenir"/>
              <a:buChar char="●"/>
              <a:defRPr sz="14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○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■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●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○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■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●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○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000"/>
              <a:buFont typeface="Avenir"/>
              <a:buChar char="■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1" name="Google Shape;101;p11"/>
          <p:cNvSpPr txBox="1"/>
          <p:nvPr>
            <p:ph idx="5" type="body"/>
          </p:nvPr>
        </p:nvSpPr>
        <p:spPr>
          <a:xfrm>
            <a:off x="7687125" y="2362650"/>
            <a:ext cx="1183500" cy="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400"/>
              <a:buFont typeface="Avenir"/>
              <a:buChar char="●"/>
              <a:defRPr sz="14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○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■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●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○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■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●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○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000"/>
              <a:buFont typeface="Avenir"/>
              <a:buChar char="■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2" name="Google Shape;102;p11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 5">
  <p:cSld name="SECTION_HEADER_3_5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 txBox="1"/>
          <p:nvPr>
            <p:ph type="title"/>
          </p:nvPr>
        </p:nvSpPr>
        <p:spPr>
          <a:xfrm>
            <a:off x="1788300" y="276225"/>
            <a:ext cx="55674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B399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5" name="Google Shape;105;p12"/>
          <p:cNvSpPr txBox="1"/>
          <p:nvPr/>
        </p:nvSpPr>
        <p:spPr>
          <a:xfrm>
            <a:off x="842552" y="4897011"/>
            <a:ext cx="20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rPr>
              <a:t>Copyright © ViTrox All Rights Reserved.</a:t>
            </a:r>
            <a:endParaRPr sz="600">
              <a:solidFill>
                <a:srgbClr val="D9D9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6" name="Google Shape;10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770" y="4916630"/>
            <a:ext cx="638250" cy="14965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2"/>
          <p:cNvSpPr/>
          <p:nvPr/>
        </p:nvSpPr>
        <p:spPr>
          <a:xfrm>
            <a:off x="59888" y="4990975"/>
            <a:ext cx="102671" cy="75300"/>
          </a:xfrm>
          <a:prstGeom prst="flowChartInputOutput">
            <a:avLst/>
          </a:prstGeom>
          <a:solidFill>
            <a:srgbClr val="202E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2"/>
          <p:cNvSpPr txBox="1"/>
          <p:nvPr>
            <p:ph idx="1" type="body"/>
          </p:nvPr>
        </p:nvSpPr>
        <p:spPr>
          <a:xfrm>
            <a:off x="206725" y="1188900"/>
            <a:ext cx="23649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9" name="Google Shape;109;p12"/>
          <p:cNvSpPr txBox="1"/>
          <p:nvPr>
            <p:ph idx="2" type="body"/>
          </p:nvPr>
        </p:nvSpPr>
        <p:spPr>
          <a:xfrm>
            <a:off x="6578950" y="1188900"/>
            <a:ext cx="23649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0" name="Google Shape;110;p12"/>
          <p:cNvSpPr txBox="1"/>
          <p:nvPr>
            <p:ph idx="3" type="body"/>
          </p:nvPr>
        </p:nvSpPr>
        <p:spPr>
          <a:xfrm>
            <a:off x="206725" y="3046275"/>
            <a:ext cx="23649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1" name="Google Shape;111;p12"/>
          <p:cNvSpPr txBox="1"/>
          <p:nvPr>
            <p:ph idx="4" type="body"/>
          </p:nvPr>
        </p:nvSpPr>
        <p:spPr>
          <a:xfrm>
            <a:off x="6578950" y="3046275"/>
            <a:ext cx="23649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2" name="Google Shape;112;p12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 5 1">
  <p:cSld name="SECTION_HEADER_3_5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/>
          <p:nvPr>
            <p:ph type="title"/>
          </p:nvPr>
        </p:nvSpPr>
        <p:spPr>
          <a:xfrm>
            <a:off x="1788300" y="276225"/>
            <a:ext cx="55674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B399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5" name="Google Shape;115;p13"/>
          <p:cNvSpPr txBox="1"/>
          <p:nvPr/>
        </p:nvSpPr>
        <p:spPr>
          <a:xfrm>
            <a:off x="842552" y="4897011"/>
            <a:ext cx="20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rPr>
              <a:t>Copyright © ViTrox All Rights Reserved.</a:t>
            </a:r>
            <a:endParaRPr sz="600">
              <a:solidFill>
                <a:srgbClr val="D9D9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6" name="Google Shape;11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770" y="4916630"/>
            <a:ext cx="638250" cy="14965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3"/>
          <p:cNvSpPr/>
          <p:nvPr/>
        </p:nvSpPr>
        <p:spPr>
          <a:xfrm>
            <a:off x="59888" y="4990975"/>
            <a:ext cx="102671" cy="75300"/>
          </a:xfrm>
          <a:prstGeom prst="flowChartInputOutput">
            <a:avLst/>
          </a:prstGeom>
          <a:solidFill>
            <a:srgbClr val="202E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3"/>
          <p:cNvSpPr txBox="1"/>
          <p:nvPr>
            <p:ph idx="1" type="body"/>
          </p:nvPr>
        </p:nvSpPr>
        <p:spPr>
          <a:xfrm>
            <a:off x="206725" y="3351075"/>
            <a:ext cx="19269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9" name="Google Shape;119;p13"/>
          <p:cNvSpPr txBox="1"/>
          <p:nvPr>
            <p:ph idx="2" type="body"/>
          </p:nvPr>
        </p:nvSpPr>
        <p:spPr>
          <a:xfrm>
            <a:off x="2492725" y="3351075"/>
            <a:ext cx="19269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0" name="Google Shape;120;p13"/>
          <p:cNvSpPr txBox="1"/>
          <p:nvPr>
            <p:ph idx="3" type="body"/>
          </p:nvPr>
        </p:nvSpPr>
        <p:spPr>
          <a:xfrm>
            <a:off x="4778725" y="3351075"/>
            <a:ext cx="19269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idx="4" type="body"/>
          </p:nvPr>
        </p:nvSpPr>
        <p:spPr>
          <a:xfrm>
            <a:off x="7064725" y="3351075"/>
            <a:ext cx="19269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2" name="Google Shape;122;p13"/>
          <p:cNvSpPr txBox="1"/>
          <p:nvPr>
            <p:ph idx="5" type="body"/>
          </p:nvPr>
        </p:nvSpPr>
        <p:spPr>
          <a:xfrm>
            <a:off x="3903625" y="1217475"/>
            <a:ext cx="5088000" cy="18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800"/>
              <a:buFont typeface="Avenir"/>
              <a:buChar char="●"/>
              <a:defRPr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400"/>
              <a:buFont typeface="Avenir"/>
              <a:buChar char="○"/>
              <a:defRPr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400"/>
              <a:buFont typeface="Avenir"/>
              <a:buChar char="■"/>
              <a:defRPr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400"/>
              <a:buFont typeface="Avenir"/>
              <a:buChar char="●"/>
              <a:defRPr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400"/>
              <a:buFont typeface="Avenir"/>
              <a:buChar char="○"/>
              <a:defRPr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400"/>
              <a:buFont typeface="Avenir"/>
              <a:buChar char="■"/>
              <a:defRPr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400"/>
              <a:buFont typeface="Avenir"/>
              <a:buChar char="●"/>
              <a:defRPr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400"/>
              <a:buFont typeface="Avenir"/>
              <a:buChar char="○"/>
              <a:defRPr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400"/>
              <a:buFont typeface="Avenir"/>
              <a:buChar char="■"/>
              <a:defRPr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 txBox="1"/>
          <p:nvPr>
            <p:ph idx="1" type="subTitle"/>
          </p:nvPr>
        </p:nvSpPr>
        <p:spPr>
          <a:xfrm>
            <a:off x="1784400" y="1317200"/>
            <a:ext cx="2055600" cy="2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95A5C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rgbClr val="595A5C"/>
                </a:solidFill>
              </a:defRPr>
            </a:lvl9pPr>
          </a:lstStyle>
          <a:p/>
        </p:txBody>
      </p:sp>
      <p:sp>
        <p:nvSpPr>
          <p:cNvPr id="126" name="Google Shape;126;p14"/>
          <p:cNvSpPr txBox="1"/>
          <p:nvPr>
            <p:ph idx="2" type="body"/>
          </p:nvPr>
        </p:nvSpPr>
        <p:spPr>
          <a:xfrm>
            <a:off x="1824450" y="1676900"/>
            <a:ext cx="21540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●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○"/>
              <a:defRPr sz="1000">
                <a:solidFill>
                  <a:srgbClr val="595A5C"/>
                </a:solidFill>
              </a:defRPr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■"/>
              <a:defRPr sz="1000">
                <a:solidFill>
                  <a:srgbClr val="595A5C"/>
                </a:solidFill>
              </a:defRPr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●"/>
              <a:defRPr sz="1000">
                <a:solidFill>
                  <a:srgbClr val="595A5C"/>
                </a:solidFill>
              </a:defRPr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○"/>
              <a:defRPr sz="1000">
                <a:solidFill>
                  <a:srgbClr val="595A5C"/>
                </a:solidFill>
              </a:defRPr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■"/>
              <a:defRPr sz="1000">
                <a:solidFill>
                  <a:srgbClr val="595A5C"/>
                </a:solidFill>
              </a:defRPr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●"/>
              <a:defRPr sz="1000">
                <a:solidFill>
                  <a:srgbClr val="595A5C"/>
                </a:solidFill>
              </a:defRPr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○"/>
              <a:defRPr sz="1000">
                <a:solidFill>
                  <a:srgbClr val="595A5C"/>
                </a:solidFill>
              </a:defRPr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000"/>
              <a:buChar char="■"/>
              <a:defRPr sz="1000">
                <a:solidFill>
                  <a:srgbClr val="595A5C"/>
                </a:solidFill>
              </a:defRPr>
            </a:lvl9pPr>
          </a:lstStyle>
          <a:p/>
        </p:txBody>
      </p:sp>
      <p:cxnSp>
        <p:nvCxnSpPr>
          <p:cNvPr id="127" name="Google Shape;127;p14"/>
          <p:cNvCxnSpPr/>
          <p:nvPr/>
        </p:nvCxnSpPr>
        <p:spPr>
          <a:xfrm>
            <a:off x="1797600" y="1624525"/>
            <a:ext cx="134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4"/>
          <p:cNvSpPr txBox="1"/>
          <p:nvPr>
            <p:ph idx="3" type="body"/>
          </p:nvPr>
        </p:nvSpPr>
        <p:spPr>
          <a:xfrm>
            <a:off x="2550850" y="2035400"/>
            <a:ext cx="1416600" cy="2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700"/>
              <a:buChar char="●"/>
              <a:defRPr sz="700">
                <a:solidFill>
                  <a:srgbClr val="595A5C"/>
                </a:solidFill>
              </a:defRPr>
            </a:lvl1pPr>
            <a:lvl2pPr indent="-273050" lvl="1" marL="9144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○"/>
              <a:defRPr sz="700">
                <a:solidFill>
                  <a:srgbClr val="595A5C"/>
                </a:solidFill>
              </a:defRPr>
            </a:lvl2pPr>
            <a:lvl3pPr indent="-273050" lvl="2" marL="13716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■"/>
              <a:defRPr sz="700">
                <a:solidFill>
                  <a:srgbClr val="595A5C"/>
                </a:solidFill>
              </a:defRPr>
            </a:lvl3pPr>
            <a:lvl4pPr indent="-273050" lvl="3" marL="18288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●"/>
              <a:defRPr sz="700">
                <a:solidFill>
                  <a:srgbClr val="595A5C"/>
                </a:solidFill>
              </a:defRPr>
            </a:lvl4pPr>
            <a:lvl5pPr indent="-273050" lvl="4" marL="22860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○"/>
              <a:defRPr sz="700">
                <a:solidFill>
                  <a:srgbClr val="595A5C"/>
                </a:solidFill>
              </a:defRPr>
            </a:lvl5pPr>
            <a:lvl6pPr indent="-273050" lvl="5" marL="27432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■"/>
              <a:defRPr sz="700">
                <a:solidFill>
                  <a:srgbClr val="595A5C"/>
                </a:solidFill>
              </a:defRPr>
            </a:lvl6pPr>
            <a:lvl7pPr indent="-273050" lvl="6" marL="32004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●"/>
              <a:defRPr sz="700">
                <a:solidFill>
                  <a:srgbClr val="595A5C"/>
                </a:solidFill>
              </a:defRPr>
            </a:lvl7pPr>
            <a:lvl8pPr indent="-273050" lvl="7" marL="36576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○"/>
              <a:defRPr sz="700">
                <a:solidFill>
                  <a:srgbClr val="595A5C"/>
                </a:solidFill>
              </a:defRPr>
            </a:lvl8pPr>
            <a:lvl9pPr indent="-273050" lvl="8" marL="411480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700"/>
              <a:buChar char="■"/>
              <a:defRPr sz="700">
                <a:solidFill>
                  <a:srgbClr val="595A5C"/>
                </a:solidFill>
              </a:defRPr>
            </a:lvl9pPr>
          </a:lstStyle>
          <a:p/>
        </p:txBody>
      </p:sp>
      <p:sp>
        <p:nvSpPr>
          <p:cNvPr id="129" name="Google Shape;129;p14"/>
          <p:cNvSpPr txBox="1"/>
          <p:nvPr>
            <p:ph idx="4" type="subTitle"/>
          </p:nvPr>
        </p:nvSpPr>
        <p:spPr>
          <a:xfrm>
            <a:off x="1784400" y="2579900"/>
            <a:ext cx="2055600" cy="2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95A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rgbClr val="595A5C"/>
                </a:solidFill>
              </a:defRPr>
            </a:lvl9pPr>
          </a:lstStyle>
          <a:p/>
        </p:txBody>
      </p:sp>
      <p:sp>
        <p:nvSpPr>
          <p:cNvPr id="130" name="Google Shape;130;p14"/>
          <p:cNvSpPr txBox="1"/>
          <p:nvPr>
            <p:ph idx="5" type="body"/>
          </p:nvPr>
        </p:nvSpPr>
        <p:spPr>
          <a:xfrm>
            <a:off x="1824450" y="2902700"/>
            <a:ext cx="21540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●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○"/>
              <a:defRPr sz="1000">
                <a:solidFill>
                  <a:srgbClr val="595A5C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■"/>
              <a:defRPr sz="1000">
                <a:solidFill>
                  <a:srgbClr val="595A5C"/>
                </a:solidFill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●"/>
              <a:defRPr sz="1000">
                <a:solidFill>
                  <a:srgbClr val="595A5C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○"/>
              <a:defRPr sz="1000">
                <a:solidFill>
                  <a:srgbClr val="595A5C"/>
                </a:solidFill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■"/>
              <a:defRPr sz="1000">
                <a:solidFill>
                  <a:srgbClr val="595A5C"/>
                </a:solidFill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●"/>
              <a:defRPr sz="1000">
                <a:solidFill>
                  <a:srgbClr val="595A5C"/>
                </a:solidFill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○"/>
              <a:defRPr sz="1000">
                <a:solidFill>
                  <a:srgbClr val="595A5C"/>
                </a:solidFill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000"/>
              <a:buChar char="■"/>
              <a:defRPr sz="1000">
                <a:solidFill>
                  <a:srgbClr val="595A5C"/>
                </a:solidFill>
              </a:defRPr>
            </a:lvl9pPr>
          </a:lstStyle>
          <a:p/>
        </p:txBody>
      </p:sp>
      <p:cxnSp>
        <p:nvCxnSpPr>
          <p:cNvPr id="131" name="Google Shape;131;p14"/>
          <p:cNvCxnSpPr/>
          <p:nvPr/>
        </p:nvCxnSpPr>
        <p:spPr>
          <a:xfrm>
            <a:off x="1797600" y="2850325"/>
            <a:ext cx="134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4"/>
          <p:cNvSpPr txBox="1"/>
          <p:nvPr>
            <p:ph idx="6" type="body"/>
          </p:nvPr>
        </p:nvSpPr>
        <p:spPr>
          <a:xfrm>
            <a:off x="2550850" y="3170600"/>
            <a:ext cx="1416600" cy="2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700"/>
              <a:buChar char="●"/>
              <a:defRPr sz="700">
                <a:solidFill>
                  <a:srgbClr val="595A5C"/>
                </a:solidFill>
              </a:defRPr>
            </a:lvl1pPr>
            <a:lvl2pPr indent="-27305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○"/>
              <a:defRPr sz="700">
                <a:solidFill>
                  <a:srgbClr val="595A5C"/>
                </a:solidFill>
              </a:defRPr>
            </a:lvl2pPr>
            <a:lvl3pPr indent="-27305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■"/>
              <a:defRPr sz="700">
                <a:solidFill>
                  <a:srgbClr val="595A5C"/>
                </a:solidFill>
              </a:defRPr>
            </a:lvl3pPr>
            <a:lvl4pPr indent="-27305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●"/>
              <a:defRPr sz="700">
                <a:solidFill>
                  <a:srgbClr val="595A5C"/>
                </a:solidFill>
              </a:defRPr>
            </a:lvl4pPr>
            <a:lvl5pPr indent="-27305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○"/>
              <a:defRPr sz="700">
                <a:solidFill>
                  <a:srgbClr val="595A5C"/>
                </a:solidFill>
              </a:defRPr>
            </a:lvl5pPr>
            <a:lvl6pPr indent="-27305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■"/>
              <a:defRPr sz="700">
                <a:solidFill>
                  <a:srgbClr val="595A5C"/>
                </a:solidFill>
              </a:defRPr>
            </a:lvl6pPr>
            <a:lvl7pPr indent="-27305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●"/>
              <a:defRPr sz="700">
                <a:solidFill>
                  <a:srgbClr val="595A5C"/>
                </a:solidFill>
              </a:defRPr>
            </a:lvl7pPr>
            <a:lvl8pPr indent="-27305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○"/>
              <a:defRPr sz="700">
                <a:solidFill>
                  <a:srgbClr val="595A5C"/>
                </a:solidFill>
              </a:defRPr>
            </a:lvl8pPr>
            <a:lvl9pPr indent="-27305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700"/>
              <a:buChar char="■"/>
              <a:defRPr sz="700">
                <a:solidFill>
                  <a:srgbClr val="595A5C"/>
                </a:solidFill>
              </a:defRPr>
            </a:lvl9pPr>
          </a:lstStyle>
          <a:p/>
        </p:txBody>
      </p:sp>
      <p:sp>
        <p:nvSpPr>
          <p:cNvPr id="133" name="Google Shape;133;p14"/>
          <p:cNvSpPr txBox="1"/>
          <p:nvPr>
            <p:ph idx="7" type="subTitle"/>
          </p:nvPr>
        </p:nvSpPr>
        <p:spPr>
          <a:xfrm>
            <a:off x="1824450" y="3960625"/>
            <a:ext cx="2055600" cy="2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95A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rgbClr val="595A5C"/>
                </a:solidFill>
              </a:defRPr>
            </a:lvl9pPr>
          </a:lstStyle>
          <a:p/>
        </p:txBody>
      </p:sp>
      <p:sp>
        <p:nvSpPr>
          <p:cNvPr id="134" name="Google Shape;134;p14"/>
          <p:cNvSpPr txBox="1"/>
          <p:nvPr>
            <p:ph idx="8" type="body"/>
          </p:nvPr>
        </p:nvSpPr>
        <p:spPr>
          <a:xfrm>
            <a:off x="1864500" y="4283425"/>
            <a:ext cx="21540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●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○"/>
              <a:defRPr sz="1000">
                <a:solidFill>
                  <a:srgbClr val="595A5C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■"/>
              <a:defRPr sz="1000">
                <a:solidFill>
                  <a:srgbClr val="595A5C"/>
                </a:solidFill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●"/>
              <a:defRPr sz="1000">
                <a:solidFill>
                  <a:srgbClr val="595A5C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○"/>
              <a:defRPr sz="1000">
                <a:solidFill>
                  <a:srgbClr val="595A5C"/>
                </a:solidFill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■"/>
              <a:defRPr sz="1000">
                <a:solidFill>
                  <a:srgbClr val="595A5C"/>
                </a:solidFill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●"/>
              <a:defRPr sz="1000">
                <a:solidFill>
                  <a:srgbClr val="595A5C"/>
                </a:solidFill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○"/>
              <a:defRPr sz="1000">
                <a:solidFill>
                  <a:srgbClr val="595A5C"/>
                </a:solidFill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000"/>
              <a:buChar char="■"/>
              <a:defRPr sz="1000">
                <a:solidFill>
                  <a:srgbClr val="595A5C"/>
                </a:solidFill>
              </a:defRPr>
            </a:lvl9pPr>
          </a:lstStyle>
          <a:p/>
        </p:txBody>
      </p:sp>
      <p:cxnSp>
        <p:nvCxnSpPr>
          <p:cNvPr id="135" name="Google Shape;135;p14"/>
          <p:cNvCxnSpPr/>
          <p:nvPr/>
        </p:nvCxnSpPr>
        <p:spPr>
          <a:xfrm>
            <a:off x="1837650" y="4231050"/>
            <a:ext cx="134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4"/>
          <p:cNvSpPr txBox="1"/>
          <p:nvPr>
            <p:ph idx="9" type="body"/>
          </p:nvPr>
        </p:nvSpPr>
        <p:spPr>
          <a:xfrm>
            <a:off x="2590900" y="4551325"/>
            <a:ext cx="1416600" cy="2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indent="-273050" lvl="1" marL="914400" rtl="0">
              <a:spcBef>
                <a:spcPts val="1600"/>
              </a:spcBef>
              <a:spcAft>
                <a:spcPts val="0"/>
              </a:spcAft>
              <a:buSzPts val="700"/>
              <a:buChar char="○"/>
              <a:defRPr sz="700"/>
            </a:lvl2pPr>
            <a:lvl3pPr indent="-273050" lvl="2" marL="1371600" rtl="0">
              <a:spcBef>
                <a:spcPts val="1600"/>
              </a:spcBef>
              <a:spcAft>
                <a:spcPts val="0"/>
              </a:spcAft>
              <a:buSzPts val="700"/>
              <a:buChar char="■"/>
              <a:defRPr sz="700"/>
            </a:lvl3pPr>
            <a:lvl4pPr indent="-273050" lvl="3" marL="1828800" rtl="0">
              <a:spcBef>
                <a:spcPts val="1600"/>
              </a:spcBef>
              <a:spcAft>
                <a:spcPts val="0"/>
              </a:spcAft>
              <a:buSzPts val="700"/>
              <a:buChar char="●"/>
              <a:defRPr sz="700"/>
            </a:lvl4pPr>
            <a:lvl5pPr indent="-273050" lvl="4" marL="2286000" rtl="0">
              <a:spcBef>
                <a:spcPts val="1600"/>
              </a:spcBef>
              <a:spcAft>
                <a:spcPts val="0"/>
              </a:spcAft>
              <a:buSzPts val="700"/>
              <a:buChar char="○"/>
              <a:defRPr sz="700"/>
            </a:lvl5pPr>
            <a:lvl6pPr indent="-273050" lvl="5" marL="2743200" rtl="0">
              <a:spcBef>
                <a:spcPts val="1600"/>
              </a:spcBef>
              <a:spcAft>
                <a:spcPts val="0"/>
              </a:spcAft>
              <a:buSzPts val="700"/>
              <a:buChar char="■"/>
              <a:defRPr sz="700"/>
            </a:lvl6pPr>
            <a:lvl7pPr indent="-273050" lvl="6" marL="3200400" rtl="0">
              <a:spcBef>
                <a:spcPts val="1600"/>
              </a:spcBef>
              <a:spcAft>
                <a:spcPts val="0"/>
              </a:spcAft>
              <a:buSzPts val="700"/>
              <a:buChar char="●"/>
              <a:defRPr sz="700"/>
            </a:lvl7pPr>
            <a:lvl8pPr indent="-273050" lvl="7" marL="3657600" rtl="0">
              <a:spcBef>
                <a:spcPts val="1600"/>
              </a:spcBef>
              <a:spcAft>
                <a:spcPts val="0"/>
              </a:spcAft>
              <a:buSzPts val="700"/>
              <a:buChar char="○"/>
              <a:defRPr sz="700"/>
            </a:lvl8pPr>
            <a:lvl9pPr indent="-273050" lvl="8" marL="4114800" rtl="0">
              <a:spcBef>
                <a:spcPts val="1600"/>
              </a:spcBef>
              <a:spcAft>
                <a:spcPts val="1600"/>
              </a:spcAft>
              <a:buSzPts val="700"/>
              <a:buChar char="■"/>
              <a:defRPr sz="700"/>
            </a:lvl9pPr>
          </a:lstStyle>
          <a:p/>
        </p:txBody>
      </p:sp>
      <p:sp>
        <p:nvSpPr>
          <p:cNvPr id="137" name="Google Shape;137;p14"/>
          <p:cNvSpPr txBox="1"/>
          <p:nvPr>
            <p:ph idx="13" type="subTitle"/>
          </p:nvPr>
        </p:nvSpPr>
        <p:spPr>
          <a:xfrm>
            <a:off x="1435125" y="789150"/>
            <a:ext cx="6621600" cy="2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8" name="Google Shape;138;p14"/>
          <p:cNvSpPr txBox="1"/>
          <p:nvPr>
            <p:ph idx="14" type="subTitle"/>
          </p:nvPr>
        </p:nvSpPr>
        <p:spPr>
          <a:xfrm>
            <a:off x="6127800" y="1317200"/>
            <a:ext cx="2055600" cy="2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95A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rgbClr val="595A5C"/>
                </a:solidFill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15" type="body"/>
          </p:nvPr>
        </p:nvSpPr>
        <p:spPr>
          <a:xfrm>
            <a:off x="6167850" y="1676900"/>
            <a:ext cx="21540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●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○"/>
              <a:defRPr sz="1000">
                <a:solidFill>
                  <a:srgbClr val="595A5C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■"/>
              <a:defRPr sz="1000">
                <a:solidFill>
                  <a:srgbClr val="595A5C"/>
                </a:solidFill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●"/>
              <a:defRPr sz="1000">
                <a:solidFill>
                  <a:srgbClr val="595A5C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○"/>
              <a:defRPr sz="1000">
                <a:solidFill>
                  <a:srgbClr val="595A5C"/>
                </a:solidFill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■"/>
              <a:defRPr sz="1000">
                <a:solidFill>
                  <a:srgbClr val="595A5C"/>
                </a:solidFill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●"/>
              <a:defRPr sz="1000">
                <a:solidFill>
                  <a:srgbClr val="595A5C"/>
                </a:solidFill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○"/>
              <a:defRPr sz="1000">
                <a:solidFill>
                  <a:srgbClr val="595A5C"/>
                </a:solidFill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000"/>
              <a:buChar char="■"/>
              <a:defRPr sz="1000">
                <a:solidFill>
                  <a:srgbClr val="595A5C"/>
                </a:solidFill>
              </a:defRPr>
            </a:lvl9pPr>
          </a:lstStyle>
          <a:p/>
        </p:txBody>
      </p:sp>
      <p:cxnSp>
        <p:nvCxnSpPr>
          <p:cNvPr id="140" name="Google Shape;140;p14"/>
          <p:cNvCxnSpPr/>
          <p:nvPr/>
        </p:nvCxnSpPr>
        <p:spPr>
          <a:xfrm>
            <a:off x="6141000" y="1624525"/>
            <a:ext cx="134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14"/>
          <p:cNvSpPr txBox="1"/>
          <p:nvPr>
            <p:ph type="title"/>
          </p:nvPr>
        </p:nvSpPr>
        <p:spPr>
          <a:xfrm>
            <a:off x="1788300" y="470603"/>
            <a:ext cx="5567400" cy="2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B399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02E6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02E6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02E6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02E6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02E6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02E6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02E6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02E6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2" name="Google Shape;142;p14"/>
          <p:cNvSpPr txBox="1"/>
          <p:nvPr>
            <p:ph idx="16" type="body"/>
          </p:nvPr>
        </p:nvSpPr>
        <p:spPr>
          <a:xfrm>
            <a:off x="6894250" y="2035400"/>
            <a:ext cx="1416600" cy="2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700"/>
              <a:buChar char="●"/>
              <a:defRPr sz="700">
                <a:solidFill>
                  <a:srgbClr val="595A5C"/>
                </a:solidFill>
              </a:defRPr>
            </a:lvl1pPr>
            <a:lvl2pPr indent="-27305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○"/>
              <a:defRPr sz="700">
                <a:solidFill>
                  <a:srgbClr val="595A5C"/>
                </a:solidFill>
              </a:defRPr>
            </a:lvl2pPr>
            <a:lvl3pPr indent="-27305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■"/>
              <a:defRPr sz="700">
                <a:solidFill>
                  <a:srgbClr val="595A5C"/>
                </a:solidFill>
              </a:defRPr>
            </a:lvl3pPr>
            <a:lvl4pPr indent="-27305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●"/>
              <a:defRPr sz="700">
                <a:solidFill>
                  <a:srgbClr val="595A5C"/>
                </a:solidFill>
              </a:defRPr>
            </a:lvl4pPr>
            <a:lvl5pPr indent="-27305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○"/>
              <a:defRPr sz="700">
                <a:solidFill>
                  <a:srgbClr val="595A5C"/>
                </a:solidFill>
              </a:defRPr>
            </a:lvl5pPr>
            <a:lvl6pPr indent="-27305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■"/>
              <a:defRPr sz="700">
                <a:solidFill>
                  <a:srgbClr val="595A5C"/>
                </a:solidFill>
              </a:defRPr>
            </a:lvl6pPr>
            <a:lvl7pPr indent="-27305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●"/>
              <a:defRPr sz="700">
                <a:solidFill>
                  <a:srgbClr val="595A5C"/>
                </a:solidFill>
              </a:defRPr>
            </a:lvl7pPr>
            <a:lvl8pPr indent="-27305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○"/>
              <a:defRPr sz="700">
                <a:solidFill>
                  <a:srgbClr val="595A5C"/>
                </a:solidFill>
              </a:defRPr>
            </a:lvl8pPr>
            <a:lvl9pPr indent="-27305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700"/>
              <a:buChar char="■"/>
              <a:defRPr sz="700">
                <a:solidFill>
                  <a:srgbClr val="595A5C"/>
                </a:solidFill>
              </a:defRPr>
            </a:lvl9pPr>
          </a:lstStyle>
          <a:p/>
        </p:txBody>
      </p:sp>
      <p:sp>
        <p:nvSpPr>
          <p:cNvPr id="143" name="Google Shape;143;p14"/>
          <p:cNvSpPr txBox="1"/>
          <p:nvPr>
            <p:ph idx="17" type="subTitle"/>
          </p:nvPr>
        </p:nvSpPr>
        <p:spPr>
          <a:xfrm>
            <a:off x="6127800" y="2579900"/>
            <a:ext cx="2055600" cy="2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95A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rgbClr val="595A5C"/>
                </a:solidFill>
              </a:defRPr>
            </a:lvl9pPr>
          </a:lstStyle>
          <a:p/>
        </p:txBody>
      </p:sp>
      <p:sp>
        <p:nvSpPr>
          <p:cNvPr id="144" name="Google Shape;144;p14"/>
          <p:cNvSpPr txBox="1"/>
          <p:nvPr>
            <p:ph idx="18" type="body"/>
          </p:nvPr>
        </p:nvSpPr>
        <p:spPr>
          <a:xfrm>
            <a:off x="6167850" y="2902700"/>
            <a:ext cx="21540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●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○"/>
              <a:defRPr sz="1000">
                <a:solidFill>
                  <a:srgbClr val="595A5C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■"/>
              <a:defRPr sz="1000">
                <a:solidFill>
                  <a:srgbClr val="595A5C"/>
                </a:solidFill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●"/>
              <a:defRPr sz="1000">
                <a:solidFill>
                  <a:srgbClr val="595A5C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○"/>
              <a:defRPr sz="1000">
                <a:solidFill>
                  <a:srgbClr val="595A5C"/>
                </a:solidFill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■"/>
              <a:defRPr sz="1000">
                <a:solidFill>
                  <a:srgbClr val="595A5C"/>
                </a:solidFill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●"/>
              <a:defRPr sz="1000">
                <a:solidFill>
                  <a:srgbClr val="595A5C"/>
                </a:solidFill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○"/>
              <a:defRPr sz="1000">
                <a:solidFill>
                  <a:srgbClr val="595A5C"/>
                </a:solidFill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000"/>
              <a:buChar char="■"/>
              <a:defRPr sz="1000">
                <a:solidFill>
                  <a:srgbClr val="595A5C"/>
                </a:solidFill>
              </a:defRPr>
            </a:lvl9pPr>
          </a:lstStyle>
          <a:p/>
        </p:txBody>
      </p:sp>
      <p:cxnSp>
        <p:nvCxnSpPr>
          <p:cNvPr id="145" name="Google Shape;145;p14"/>
          <p:cNvCxnSpPr/>
          <p:nvPr/>
        </p:nvCxnSpPr>
        <p:spPr>
          <a:xfrm>
            <a:off x="6141000" y="2850325"/>
            <a:ext cx="134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4"/>
          <p:cNvSpPr txBox="1"/>
          <p:nvPr>
            <p:ph idx="19" type="body"/>
          </p:nvPr>
        </p:nvSpPr>
        <p:spPr>
          <a:xfrm>
            <a:off x="6894250" y="3170600"/>
            <a:ext cx="1416600" cy="2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700"/>
              <a:buChar char="●"/>
              <a:defRPr sz="700">
                <a:solidFill>
                  <a:srgbClr val="595A5C"/>
                </a:solidFill>
              </a:defRPr>
            </a:lvl1pPr>
            <a:lvl2pPr indent="-27305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○"/>
              <a:defRPr sz="700">
                <a:solidFill>
                  <a:srgbClr val="595A5C"/>
                </a:solidFill>
              </a:defRPr>
            </a:lvl2pPr>
            <a:lvl3pPr indent="-27305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■"/>
              <a:defRPr sz="700">
                <a:solidFill>
                  <a:srgbClr val="595A5C"/>
                </a:solidFill>
              </a:defRPr>
            </a:lvl3pPr>
            <a:lvl4pPr indent="-27305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●"/>
              <a:defRPr sz="700">
                <a:solidFill>
                  <a:srgbClr val="595A5C"/>
                </a:solidFill>
              </a:defRPr>
            </a:lvl4pPr>
            <a:lvl5pPr indent="-27305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○"/>
              <a:defRPr sz="700">
                <a:solidFill>
                  <a:srgbClr val="595A5C"/>
                </a:solidFill>
              </a:defRPr>
            </a:lvl5pPr>
            <a:lvl6pPr indent="-27305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■"/>
              <a:defRPr sz="700">
                <a:solidFill>
                  <a:srgbClr val="595A5C"/>
                </a:solidFill>
              </a:defRPr>
            </a:lvl6pPr>
            <a:lvl7pPr indent="-27305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●"/>
              <a:defRPr sz="700">
                <a:solidFill>
                  <a:srgbClr val="595A5C"/>
                </a:solidFill>
              </a:defRPr>
            </a:lvl7pPr>
            <a:lvl8pPr indent="-27305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700"/>
              <a:buChar char="○"/>
              <a:defRPr sz="700">
                <a:solidFill>
                  <a:srgbClr val="595A5C"/>
                </a:solidFill>
              </a:defRPr>
            </a:lvl8pPr>
            <a:lvl9pPr indent="-27305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700"/>
              <a:buChar char="■"/>
              <a:defRPr sz="700">
                <a:solidFill>
                  <a:srgbClr val="595A5C"/>
                </a:solidFill>
              </a:defRPr>
            </a:lvl9pPr>
          </a:lstStyle>
          <a:p/>
        </p:txBody>
      </p:sp>
      <p:sp>
        <p:nvSpPr>
          <p:cNvPr id="147" name="Google Shape;147;p14"/>
          <p:cNvSpPr txBox="1"/>
          <p:nvPr>
            <p:ph idx="20" type="subTitle"/>
          </p:nvPr>
        </p:nvSpPr>
        <p:spPr>
          <a:xfrm>
            <a:off x="6167850" y="3960625"/>
            <a:ext cx="2055600" cy="2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95A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rgbClr val="595A5C"/>
                </a:solidFill>
              </a:defRPr>
            </a:lvl9pPr>
          </a:lstStyle>
          <a:p/>
        </p:txBody>
      </p:sp>
      <p:sp>
        <p:nvSpPr>
          <p:cNvPr id="148" name="Google Shape;148;p14"/>
          <p:cNvSpPr txBox="1"/>
          <p:nvPr>
            <p:ph idx="21" type="body"/>
          </p:nvPr>
        </p:nvSpPr>
        <p:spPr>
          <a:xfrm>
            <a:off x="6207900" y="4283425"/>
            <a:ext cx="21540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000"/>
              <a:buFont typeface="Avenir"/>
              <a:buChar char="●"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○"/>
              <a:defRPr sz="1000">
                <a:solidFill>
                  <a:srgbClr val="595A5C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■"/>
              <a:defRPr sz="1000">
                <a:solidFill>
                  <a:srgbClr val="595A5C"/>
                </a:solidFill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●"/>
              <a:defRPr sz="1000">
                <a:solidFill>
                  <a:srgbClr val="595A5C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○"/>
              <a:defRPr sz="1000">
                <a:solidFill>
                  <a:srgbClr val="595A5C"/>
                </a:solidFill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■"/>
              <a:defRPr sz="1000">
                <a:solidFill>
                  <a:srgbClr val="595A5C"/>
                </a:solidFill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●"/>
              <a:defRPr sz="1000">
                <a:solidFill>
                  <a:srgbClr val="595A5C"/>
                </a:solidFill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000"/>
              <a:buChar char="○"/>
              <a:defRPr sz="1000">
                <a:solidFill>
                  <a:srgbClr val="595A5C"/>
                </a:solidFill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000"/>
              <a:buChar char="■"/>
              <a:defRPr sz="1000">
                <a:solidFill>
                  <a:srgbClr val="595A5C"/>
                </a:solidFill>
              </a:defRPr>
            </a:lvl9pPr>
          </a:lstStyle>
          <a:p/>
        </p:txBody>
      </p:sp>
      <p:cxnSp>
        <p:nvCxnSpPr>
          <p:cNvPr id="149" name="Google Shape;149;p14"/>
          <p:cNvCxnSpPr/>
          <p:nvPr/>
        </p:nvCxnSpPr>
        <p:spPr>
          <a:xfrm>
            <a:off x="6181050" y="4231050"/>
            <a:ext cx="134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4"/>
          <p:cNvSpPr txBox="1"/>
          <p:nvPr>
            <p:ph idx="22" type="body"/>
          </p:nvPr>
        </p:nvSpPr>
        <p:spPr>
          <a:xfrm>
            <a:off x="6934300" y="4551325"/>
            <a:ext cx="1416600" cy="2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indent="-273050" lvl="1" marL="914400" rtl="0">
              <a:spcBef>
                <a:spcPts val="1600"/>
              </a:spcBef>
              <a:spcAft>
                <a:spcPts val="0"/>
              </a:spcAft>
              <a:buSzPts val="700"/>
              <a:buChar char="○"/>
              <a:defRPr sz="700"/>
            </a:lvl2pPr>
            <a:lvl3pPr indent="-273050" lvl="2" marL="1371600" rtl="0">
              <a:spcBef>
                <a:spcPts val="1600"/>
              </a:spcBef>
              <a:spcAft>
                <a:spcPts val="0"/>
              </a:spcAft>
              <a:buSzPts val="700"/>
              <a:buChar char="■"/>
              <a:defRPr sz="700"/>
            </a:lvl3pPr>
            <a:lvl4pPr indent="-273050" lvl="3" marL="1828800" rtl="0">
              <a:spcBef>
                <a:spcPts val="1600"/>
              </a:spcBef>
              <a:spcAft>
                <a:spcPts val="0"/>
              </a:spcAft>
              <a:buSzPts val="700"/>
              <a:buChar char="●"/>
              <a:defRPr sz="700"/>
            </a:lvl4pPr>
            <a:lvl5pPr indent="-273050" lvl="4" marL="2286000" rtl="0">
              <a:spcBef>
                <a:spcPts val="1600"/>
              </a:spcBef>
              <a:spcAft>
                <a:spcPts val="0"/>
              </a:spcAft>
              <a:buSzPts val="700"/>
              <a:buChar char="○"/>
              <a:defRPr sz="700"/>
            </a:lvl5pPr>
            <a:lvl6pPr indent="-273050" lvl="5" marL="2743200" rtl="0">
              <a:spcBef>
                <a:spcPts val="1600"/>
              </a:spcBef>
              <a:spcAft>
                <a:spcPts val="0"/>
              </a:spcAft>
              <a:buSzPts val="700"/>
              <a:buChar char="■"/>
              <a:defRPr sz="700"/>
            </a:lvl6pPr>
            <a:lvl7pPr indent="-273050" lvl="6" marL="3200400" rtl="0">
              <a:spcBef>
                <a:spcPts val="1600"/>
              </a:spcBef>
              <a:spcAft>
                <a:spcPts val="0"/>
              </a:spcAft>
              <a:buSzPts val="700"/>
              <a:buChar char="●"/>
              <a:defRPr sz="700"/>
            </a:lvl7pPr>
            <a:lvl8pPr indent="-273050" lvl="7" marL="3657600" rtl="0">
              <a:spcBef>
                <a:spcPts val="1600"/>
              </a:spcBef>
              <a:spcAft>
                <a:spcPts val="0"/>
              </a:spcAft>
              <a:buSzPts val="700"/>
              <a:buChar char="○"/>
              <a:defRPr sz="700"/>
            </a:lvl8pPr>
            <a:lvl9pPr indent="-273050" lvl="8" marL="4114800" rtl="0">
              <a:spcBef>
                <a:spcPts val="1600"/>
              </a:spcBef>
              <a:spcAft>
                <a:spcPts val="1600"/>
              </a:spcAft>
              <a:buSzPts val="700"/>
              <a:buChar char="■"/>
              <a:defRPr sz="700"/>
            </a:lvl9pPr>
          </a:lstStyle>
          <a:p/>
        </p:txBody>
      </p:sp>
      <p:sp>
        <p:nvSpPr>
          <p:cNvPr id="151" name="Google Shape;151;p14"/>
          <p:cNvSpPr txBox="1"/>
          <p:nvPr/>
        </p:nvSpPr>
        <p:spPr>
          <a:xfrm>
            <a:off x="842552" y="4897011"/>
            <a:ext cx="20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rPr>
              <a:t>Copyright © ViTrox All Rights Reserved.</a:t>
            </a:r>
            <a:endParaRPr sz="600">
              <a:solidFill>
                <a:srgbClr val="D9D9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52" name="Google Shape;1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770" y="4916630"/>
            <a:ext cx="638250" cy="14965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/>
          <p:nvPr/>
        </p:nvSpPr>
        <p:spPr>
          <a:xfrm>
            <a:off x="59888" y="4990975"/>
            <a:ext cx="102671" cy="75300"/>
          </a:xfrm>
          <a:prstGeom prst="flowChartInputOutput">
            <a:avLst/>
          </a:prstGeom>
          <a:solidFill>
            <a:srgbClr val="202E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4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 2 1">
  <p:cSld name="SECTION_HEADER_3_2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idx="1" type="body"/>
          </p:nvPr>
        </p:nvSpPr>
        <p:spPr>
          <a:xfrm>
            <a:off x="300850" y="1208675"/>
            <a:ext cx="26562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57" name="Google Shape;157;p15"/>
          <p:cNvSpPr txBox="1"/>
          <p:nvPr>
            <p:ph idx="2" type="body"/>
          </p:nvPr>
        </p:nvSpPr>
        <p:spPr>
          <a:xfrm>
            <a:off x="3223651" y="1208675"/>
            <a:ext cx="26562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58" name="Google Shape;158;p15"/>
          <p:cNvSpPr txBox="1"/>
          <p:nvPr>
            <p:ph idx="3" type="body"/>
          </p:nvPr>
        </p:nvSpPr>
        <p:spPr>
          <a:xfrm>
            <a:off x="6146452" y="1208675"/>
            <a:ext cx="26562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59" name="Google Shape;159;p15"/>
          <p:cNvSpPr txBox="1"/>
          <p:nvPr/>
        </p:nvSpPr>
        <p:spPr>
          <a:xfrm>
            <a:off x="842552" y="4897011"/>
            <a:ext cx="20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rPr>
              <a:t>Copyright © ViTrox All Rights Reserved.</a:t>
            </a:r>
            <a:endParaRPr sz="600">
              <a:solidFill>
                <a:srgbClr val="D9D9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60" name="Google Shape;16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770" y="4916630"/>
            <a:ext cx="638250" cy="14965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59888" y="4990975"/>
            <a:ext cx="102671" cy="75300"/>
          </a:xfrm>
          <a:prstGeom prst="flowChartInputOutput">
            <a:avLst/>
          </a:prstGeom>
          <a:solidFill>
            <a:srgbClr val="202E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"/>
          <p:cNvSpPr txBox="1"/>
          <p:nvPr>
            <p:ph type="title"/>
          </p:nvPr>
        </p:nvSpPr>
        <p:spPr>
          <a:xfrm>
            <a:off x="1788300" y="276225"/>
            <a:ext cx="55674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B399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63" name="Google Shape;163;p15"/>
          <p:cNvSpPr txBox="1"/>
          <p:nvPr>
            <p:ph idx="4" type="body"/>
          </p:nvPr>
        </p:nvSpPr>
        <p:spPr>
          <a:xfrm>
            <a:off x="300850" y="2580275"/>
            <a:ext cx="26562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64" name="Google Shape;164;p15"/>
          <p:cNvSpPr txBox="1"/>
          <p:nvPr>
            <p:ph idx="5" type="body"/>
          </p:nvPr>
        </p:nvSpPr>
        <p:spPr>
          <a:xfrm>
            <a:off x="3223651" y="2580275"/>
            <a:ext cx="26562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65" name="Google Shape;165;p15"/>
          <p:cNvSpPr txBox="1"/>
          <p:nvPr>
            <p:ph idx="6" type="body"/>
          </p:nvPr>
        </p:nvSpPr>
        <p:spPr>
          <a:xfrm>
            <a:off x="6146452" y="2580275"/>
            <a:ext cx="26562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66" name="Google Shape;166;p15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"/>
          <p:cNvSpPr txBox="1"/>
          <p:nvPr>
            <p:ph idx="1" type="subTitle"/>
          </p:nvPr>
        </p:nvSpPr>
        <p:spPr>
          <a:xfrm>
            <a:off x="2554475" y="1033775"/>
            <a:ext cx="55674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rgbClr val="595A5C"/>
                </a:solidFill>
              </a:defRPr>
            </a:lvl9pPr>
          </a:lstStyle>
          <a:p/>
        </p:txBody>
      </p:sp>
      <p:sp>
        <p:nvSpPr>
          <p:cNvPr id="169" name="Google Shape;169;p16"/>
          <p:cNvSpPr txBox="1"/>
          <p:nvPr>
            <p:ph idx="2" type="subTitle"/>
          </p:nvPr>
        </p:nvSpPr>
        <p:spPr>
          <a:xfrm>
            <a:off x="2554475" y="2405375"/>
            <a:ext cx="55674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rgbClr val="595A5C"/>
                </a:solidFill>
              </a:defRPr>
            </a:lvl9pPr>
          </a:lstStyle>
          <a:p/>
        </p:txBody>
      </p:sp>
      <p:sp>
        <p:nvSpPr>
          <p:cNvPr id="170" name="Google Shape;170;p16"/>
          <p:cNvSpPr txBox="1"/>
          <p:nvPr>
            <p:ph idx="3" type="subTitle"/>
          </p:nvPr>
        </p:nvSpPr>
        <p:spPr>
          <a:xfrm>
            <a:off x="2554475" y="3711350"/>
            <a:ext cx="55674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rgbClr val="595A5C"/>
                </a:solidFill>
              </a:defRPr>
            </a:lvl9pPr>
          </a:lstStyle>
          <a:p/>
        </p:txBody>
      </p:sp>
      <p:sp>
        <p:nvSpPr>
          <p:cNvPr id="171" name="Google Shape;171;p16"/>
          <p:cNvSpPr txBox="1"/>
          <p:nvPr/>
        </p:nvSpPr>
        <p:spPr>
          <a:xfrm>
            <a:off x="842552" y="4897011"/>
            <a:ext cx="20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rPr>
              <a:t>Copyright © ViTrox All Rights Reserved.</a:t>
            </a:r>
            <a:endParaRPr sz="600">
              <a:solidFill>
                <a:srgbClr val="D9D9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2" name="Google Shape;17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770" y="4916630"/>
            <a:ext cx="638250" cy="14965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6"/>
          <p:cNvSpPr/>
          <p:nvPr/>
        </p:nvSpPr>
        <p:spPr>
          <a:xfrm>
            <a:off x="59888" y="4990975"/>
            <a:ext cx="102671" cy="75300"/>
          </a:xfrm>
          <a:prstGeom prst="flowChartInputOutput">
            <a:avLst/>
          </a:prstGeom>
          <a:solidFill>
            <a:srgbClr val="202E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/>
          <p:cNvSpPr txBox="1"/>
          <p:nvPr>
            <p:ph type="title"/>
          </p:nvPr>
        </p:nvSpPr>
        <p:spPr>
          <a:xfrm>
            <a:off x="1788300" y="276225"/>
            <a:ext cx="55674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B399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75" name="Google Shape;175;p16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"/>
          <p:cNvSpPr txBox="1"/>
          <p:nvPr>
            <p:ph idx="1" type="subTitle"/>
          </p:nvPr>
        </p:nvSpPr>
        <p:spPr>
          <a:xfrm>
            <a:off x="422525" y="995600"/>
            <a:ext cx="82995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78" name="Google Shape;178;p17"/>
          <p:cNvSpPr txBox="1"/>
          <p:nvPr>
            <p:ph idx="2" type="body"/>
          </p:nvPr>
        </p:nvSpPr>
        <p:spPr>
          <a:xfrm>
            <a:off x="702725" y="1368200"/>
            <a:ext cx="11379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79400" lvl="1" marL="9144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79400" lvl="2" marL="13716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79400" lvl="3" marL="18288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79400" lvl="4" marL="22860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79400" lvl="5" marL="27432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79400" lvl="6" marL="32004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79400" lvl="7" marL="36576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79400" lvl="8" marL="411480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79" name="Google Shape;179;p17"/>
          <p:cNvSpPr txBox="1"/>
          <p:nvPr>
            <p:ph idx="3" type="body"/>
          </p:nvPr>
        </p:nvSpPr>
        <p:spPr>
          <a:xfrm>
            <a:off x="7249475" y="1368200"/>
            <a:ext cx="11379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80" name="Google Shape;180;p17"/>
          <p:cNvSpPr txBox="1"/>
          <p:nvPr>
            <p:ph idx="4" type="body"/>
          </p:nvPr>
        </p:nvSpPr>
        <p:spPr>
          <a:xfrm>
            <a:off x="5067225" y="1368200"/>
            <a:ext cx="11379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81" name="Google Shape;181;p17"/>
          <p:cNvSpPr txBox="1"/>
          <p:nvPr>
            <p:ph idx="5" type="body"/>
          </p:nvPr>
        </p:nvSpPr>
        <p:spPr>
          <a:xfrm>
            <a:off x="2884975" y="1368200"/>
            <a:ext cx="11379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82" name="Google Shape;182;p17"/>
          <p:cNvSpPr txBox="1"/>
          <p:nvPr>
            <p:ph idx="6" type="body"/>
          </p:nvPr>
        </p:nvSpPr>
        <p:spPr>
          <a:xfrm>
            <a:off x="702725" y="3349400"/>
            <a:ext cx="11379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83" name="Google Shape;183;p17"/>
          <p:cNvSpPr txBox="1"/>
          <p:nvPr>
            <p:ph idx="7" type="body"/>
          </p:nvPr>
        </p:nvSpPr>
        <p:spPr>
          <a:xfrm>
            <a:off x="2757975" y="3349400"/>
            <a:ext cx="11379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84" name="Google Shape;184;p17"/>
          <p:cNvSpPr txBox="1"/>
          <p:nvPr>
            <p:ph idx="8" type="body"/>
          </p:nvPr>
        </p:nvSpPr>
        <p:spPr>
          <a:xfrm>
            <a:off x="5194226" y="3349400"/>
            <a:ext cx="11379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85" name="Google Shape;185;p17"/>
          <p:cNvSpPr txBox="1"/>
          <p:nvPr>
            <p:ph idx="9" type="body"/>
          </p:nvPr>
        </p:nvSpPr>
        <p:spPr>
          <a:xfrm>
            <a:off x="7249476" y="3349400"/>
            <a:ext cx="11379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●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800"/>
              <a:buFont typeface="Avenir"/>
              <a:buChar char="○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800"/>
              <a:buFont typeface="Avenir"/>
              <a:buChar char="■"/>
              <a:defRPr sz="8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13" type="subTitle"/>
          </p:nvPr>
        </p:nvSpPr>
        <p:spPr>
          <a:xfrm>
            <a:off x="397925" y="2989525"/>
            <a:ext cx="38283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87" name="Google Shape;187;p17"/>
          <p:cNvSpPr txBox="1"/>
          <p:nvPr/>
        </p:nvSpPr>
        <p:spPr>
          <a:xfrm>
            <a:off x="842552" y="4897011"/>
            <a:ext cx="20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rPr>
              <a:t>Copyright © ViTrox All Rights Reserved.</a:t>
            </a:r>
            <a:endParaRPr sz="600">
              <a:solidFill>
                <a:srgbClr val="D9D9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88" name="Google Shape;18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770" y="4916630"/>
            <a:ext cx="638250" cy="14965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/>
          <p:nvPr/>
        </p:nvSpPr>
        <p:spPr>
          <a:xfrm>
            <a:off x="59888" y="4990975"/>
            <a:ext cx="102671" cy="75300"/>
          </a:xfrm>
          <a:prstGeom prst="flowChartInputOutput">
            <a:avLst/>
          </a:prstGeom>
          <a:solidFill>
            <a:srgbClr val="202E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"/>
          <p:cNvSpPr txBox="1"/>
          <p:nvPr>
            <p:ph type="title"/>
          </p:nvPr>
        </p:nvSpPr>
        <p:spPr>
          <a:xfrm>
            <a:off x="1788300" y="276225"/>
            <a:ext cx="55674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B399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91" name="Google Shape;191;p17"/>
          <p:cNvSpPr txBox="1"/>
          <p:nvPr>
            <p:ph idx="14" type="subTitle"/>
          </p:nvPr>
        </p:nvSpPr>
        <p:spPr>
          <a:xfrm>
            <a:off x="4893725" y="2989525"/>
            <a:ext cx="38283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92" name="Google Shape;192;p17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/>
          <p:nvPr>
            <p:ph idx="1" type="body"/>
          </p:nvPr>
        </p:nvSpPr>
        <p:spPr>
          <a:xfrm>
            <a:off x="2901525" y="2715825"/>
            <a:ext cx="3421800" cy="7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95" name="Google Shape;195;p18"/>
          <p:cNvSpPr txBox="1"/>
          <p:nvPr/>
        </p:nvSpPr>
        <p:spPr>
          <a:xfrm>
            <a:off x="842552" y="4897011"/>
            <a:ext cx="20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rPr>
              <a:t>Copyright © ViTrox All Rights Reserved.</a:t>
            </a:r>
            <a:endParaRPr sz="600">
              <a:solidFill>
                <a:srgbClr val="D9D9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96" name="Google Shape;19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770" y="4916630"/>
            <a:ext cx="638250" cy="14965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8"/>
          <p:cNvSpPr/>
          <p:nvPr/>
        </p:nvSpPr>
        <p:spPr>
          <a:xfrm>
            <a:off x="59888" y="4990975"/>
            <a:ext cx="102671" cy="75300"/>
          </a:xfrm>
          <a:prstGeom prst="flowChartInputOutput">
            <a:avLst/>
          </a:prstGeom>
          <a:solidFill>
            <a:srgbClr val="202E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 txBox="1"/>
          <p:nvPr>
            <p:ph type="title"/>
          </p:nvPr>
        </p:nvSpPr>
        <p:spPr>
          <a:xfrm>
            <a:off x="1788300" y="276225"/>
            <a:ext cx="55674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B399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99" name="Google Shape;199;p18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 txBox="1"/>
          <p:nvPr>
            <p:ph idx="1" type="body"/>
          </p:nvPr>
        </p:nvSpPr>
        <p:spPr>
          <a:xfrm>
            <a:off x="1158200" y="1861300"/>
            <a:ext cx="34218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02" name="Google Shape;202;p19"/>
          <p:cNvSpPr txBox="1"/>
          <p:nvPr>
            <p:ph type="title"/>
          </p:nvPr>
        </p:nvSpPr>
        <p:spPr>
          <a:xfrm>
            <a:off x="167725" y="276225"/>
            <a:ext cx="55674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B399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03" name="Google Shape;203;p19"/>
          <p:cNvSpPr txBox="1"/>
          <p:nvPr/>
        </p:nvSpPr>
        <p:spPr>
          <a:xfrm>
            <a:off x="842552" y="4897011"/>
            <a:ext cx="20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rPr>
              <a:t>Copyright © ViTrox All Rights Reserved.</a:t>
            </a:r>
            <a:endParaRPr sz="600">
              <a:solidFill>
                <a:srgbClr val="D9D9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4" name="Google Shape;20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770" y="4916630"/>
            <a:ext cx="638250" cy="14965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/>
          <p:nvPr/>
        </p:nvSpPr>
        <p:spPr>
          <a:xfrm>
            <a:off x="59888" y="4990975"/>
            <a:ext cx="102671" cy="75300"/>
          </a:xfrm>
          <a:prstGeom prst="flowChartInputOutput">
            <a:avLst/>
          </a:prstGeom>
          <a:solidFill>
            <a:srgbClr val="202E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 4">
  <p:cSld name="SECTION_HEADER_3_4_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/>
          <p:nvPr/>
        </p:nvSpPr>
        <p:spPr>
          <a:xfrm>
            <a:off x="842552" y="4897011"/>
            <a:ext cx="20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rPr>
              <a:t>Copyright © ViTrox All Rights Reserved.</a:t>
            </a:r>
            <a:endParaRPr sz="600">
              <a:solidFill>
                <a:srgbClr val="D9D9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9" name="Google Shape;20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770" y="4916630"/>
            <a:ext cx="638250" cy="14965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0"/>
          <p:cNvSpPr/>
          <p:nvPr/>
        </p:nvSpPr>
        <p:spPr>
          <a:xfrm>
            <a:off x="59888" y="4990975"/>
            <a:ext cx="102671" cy="75300"/>
          </a:xfrm>
          <a:prstGeom prst="flowChartInputOutput">
            <a:avLst/>
          </a:prstGeom>
          <a:solidFill>
            <a:srgbClr val="202E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372" y="1099471"/>
            <a:ext cx="6173256" cy="38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 txBox="1"/>
          <p:nvPr/>
        </p:nvSpPr>
        <p:spPr>
          <a:xfrm>
            <a:off x="107275" y="98425"/>
            <a:ext cx="46647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Chart (PiE) Color &amp; Style Reference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3031000" y="973500"/>
            <a:ext cx="8856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#</a:t>
            </a: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2e4f95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4" name="Google Shape;214;p20"/>
          <p:cNvSpPr txBox="1"/>
          <p:nvPr/>
        </p:nvSpPr>
        <p:spPr>
          <a:xfrm>
            <a:off x="1872300" y="1539200"/>
            <a:ext cx="8856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#</a:t>
            </a: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42609f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5" name="Google Shape;215;p20"/>
          <p:cNvSpPr txBox="1"/>
          <p:nvPr/>
        </p:nvSpPr>
        <p:spPr>
          <a:xfrm>
            <a:off x="1507925" y="2364800"/>
            <a:ext cx="8856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#</a:t>
            </a: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5872aa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6" name="Google Shape;216;p20"/>
          <p:cNvSpPr txBox="1"/>
          <p:nvPr/>
        </p:nvSpPr>
        <p:spPr>
          <a:xfrm>
            <a:off x="1507925" y="3337275"/>
            <a:ext cx="8856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#</a:t>
            </a: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6c83b5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7" name="Google Shape;217;p20"/>
          <p:cNvSpPr txBox="1"/>
          <p:nvPr/>
        </p:nvSpPr>
        <p:spPr>
          <a:xfrm>
            <a:off x="2677200" y="4609025"/>
            <a:ext cx="8856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#</a:t>
            </a: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8295bf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5509350" y="3989800"/>
            <a:ext cx="8856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#</a:t>
            </a: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96a7ca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9" name="Google Shape;219;p20"/>
          <p:cNvSpPr txBox="1"/>
          <p:nvPr/>
        </p:nvSpPr>
        <p:spPr>
          <a:xfrm>
            <a:off x="5838900" y="2721100"/>
            <a:ext cx="8856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#</a:t>
            </a: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abb9d5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0" name="Google Shape;220;p20"/>
          <p:cNvSpPr txBox="1"/>
          <p:nvPr/>
        </p:nvSpPr>
        <p:spPr>
          <a:xfrm>
            <a:off x="5838900" y="2187700"/>
            <a:ext cx="8856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#</a:t>
            </a: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c0cadf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5457900" y="1501900"/>
            <a:ext cx="8856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#</a:t>
            </a: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d5dcea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2" name="Google Shape;222;p20"/>
          <p:cNvSpPr txBox="1"/>
          <p:nvPr/>
        </p:nvSpPr>
        <p:spPr>
          <a:xfrm>
            <a:off x="4467300" y="968500"/>
            <a:ext cx="8856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#</a:t>
            </a: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eaedf4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23" name="Google Shape;223;p20"/>
          <p:cNvCxnSpPr>
            <a:stCxn id="214" idx="2"/>
          </p:cNvCxnSpPr>
          <p:nvPr/>
        </p:nvCxnSpPr>
        <p:spPr>
          <a:xfrm>
            <a:off x="2315100" y="1841000"/>
            <a:ext cx="525600" cy="2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0"/>
          <p:cNvCxnSpPr>
            <a:stCxn id="215" idx="2"/>
          </p:cNvCxnSpPr>
          <p:nvPr/>
        </p:nvCxnSpPr>
        <p:spPr>
          <a:xfrm>
            <a:off x="1950725" y="2666600"/>
            <a:ext cx="627600" cy="1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0"/>
          <p:cNvCxnSpPr>
            <a:stCxn id="216" idx="2"/>
          </p:cNvCxnSpPr>
          <p:nvPr/>
        </p:nvCxnSpPr>
        <p:spPr>
          <a:xfrm flipH="1" rot="10800000">
            <a:off x="1950725" y="3582075"/>
            <a:ext cx="916200" cy="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0"/>
          <p:cNvCxnSpPr>
            <a:stCxn id="217" idx="0"/>
          </p:cNvCxnSpPr>
          <p:nvPr/>
        </p:nvCxnSpPr>
        <p:spPr>
          <a:xfrm flipH="1" rot="10800000">
            <a:off x="3120000" y="4225025"/>
            <a:ext cx="252000" cy="3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0"/>
          <p:cNvCxnSpPr>
            <a:stCxn id="218" idx="0"/>
          </p:cNvCxnSpPr>
          <p:nvPr/>
        </p:nvCxnSpPr>
        <p:spPr>
          <a:xfrm rot="10800000">
            <a:off x="5517450" y="3792100"/>
            <a:ext cx="434700" cy="19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0"/>
          <p:cNvCxnSpPr>
            <a:stCxn id="219" idx="1"/>
          </p:cNvCxnSpPr>
          <p:nvPr/>
        </p:nvCxnSpPr>
        <p:spPr>
          <a:xfrm flipH="1">
            <a:off x="5661900" y="2872000"/>
            <a:ext cx="177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0"/>
          <p:cNvCxnSpPr>
            <a:stCxn id="220" idx="1"/>
          </p:cNvCxnSpPr>
          <p:nvPr/>
        </p:nvCxnSpPr>
        <p:spPr>
          <a:xfrm flipH="1">
            <a:off x="5616000" y="2338600"/>
            <a:ext cx="222900" cy="1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0"/>
          <p:cNvCxnSpPr>
            <a:stCxn id="221" idx="1"/>
          </p:cNvCxnSpPr>
          <p:nvPr/>
        </p:nvCxnSpPr>
        <p:spPr>
          <a:xfrm flipH="1">
            <a:off x="5169600" y="1652800"/>
            <a:ext cx="288300" cy="3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0"/>
          <p:cNvCxnSpPr>
            <a:stCxn id="222" idx="1"/>
          </p:cNvCxnSpPr>
          <p:nvPr/>
        </p:nvCxnSpPr>
        <p:spPr>
          <a:xfrm flipH="1">
            <a:off x="4336500" y="1119400"/>
            <a:ext cx="130800" cy="3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20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1788300" y="276225"/>
            <a:ext cx="55674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B399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104900" y="1376363"/>
            <a:ext cx="3076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1104900" y="2081213"/>
            <a:ext cx="3076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3" type="subTitle"/>
          </p:nvPr>
        </p:nvSpPr>
        <p:spPr>
          <a:xfrm>
            <a:off x="1104900" y="2786063"/>
            <a:ext cx="3076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4" type="subTitle"/>
          </p:nvPr>
        </p:nvSpPr>
        <p:spPr>
          <a:xfrm>
            <a:off x="1104900" y="3490913"/>
            <a:ext cx="3076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5" type="subTitle"/>
          </p:nvPr>
        </p:nvSpPr>
        <p:spPr>
          <a:xfrm>
            <a:off x="1104900" y="4195763"/>
            <a:ext cx="3076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6" type="subTitle"/>
          </p:nvPr>
        </p:nvSpPr>
        <p:spPr>
          <a:xfrm>
            <a:off x="5048250" y="1376363"/>
            <a:ext cx="3076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7" type="subTitle"/>
          </p:nvPr>
        </p:nvSpPr>
        <p:spPr>
          <a:xfrm>
            <a:off x="5048250" y="2081213"/>
            <a:ext cx="3076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8" type="subTitle"/>
          </p:nvPr>
        </p:nvSpPr>
        <p:spPr>
          <a:xfrm>
            <a:off x="5048250" y="2786063"/>
            <a:ext cx="3076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9" type="subTitle"/>
          </p:nvPr>
        </p:nvSpPr>
        <p:spPr>
          <a:xfrm>
            <a:off x="5048250" y="3490913"/>
            <a:ext cx="3076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3" type="subTitle"/>
          </p:nvPr>
        </p:nvSpPr>
        <p:spPr>
          <a:xfrm>
            <a:off x="5048250" y="4195763"/>
            <a:ext cx="3076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8" name="Google Shape;28;p3"/>
          <p:cNvSpPr txBox="1"/>
          <p:nvPr/>
        </p:nvSpPr>
        <p:spPr>
          <a:xfrm>
            <a:off x="842552" y="4897011"/>
            <a:ext cx="20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rPr>
              <a:t>Copyright © ViTrox All Rights Reserved.</a:t>
            </a:r>
            <a:endParaRPr sz="600">
              <a:solidFill>
                <a:srgbClr val="D9D9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9" name="Google Shape;2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770" y="4916630"/>
            <a:ext cx="638250" cy="14965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/>
          <p:nvPr/>
        </p:nvSpPr>
        <p:spPr>
          <a:xfrm>
            <a:off x="59888" y="4990975"/>
            <a:ext cx="102671" cy="75300"/>
          </a:xfrm>
          <a:prstGeom prst="flowChartInputOutput">
            <a:avLst/>
          </a:prstGeom>
          <a:solidFill>
            <a:srgbClr val="202E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 4 1">
  <p:cSld name="SECTION_HEADER_3_4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/>
          <p:nvPr/>
        </p:nvSpPr>
        <p:spPr>
          <a:xfrm>
            <a:off x="842552" y="4897011"/>
            <a:ext cx="20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rPr>
              <a:t>Copyright © ViTrox All Rights Reserved.</a:t>
            </a:r>
            <a:endParaRPr sz="600">
              <a:solidFill>
                <a:srgbClr val="D9D9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5" name="Google Shape;23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770" y="4916630"/>
            <a:ext cx="638250" cy="14965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/>
          <p:nvPr/>
        </p:nvSpPr>
        <p:spPr>
          <a:xfrm>
            <a:off x="59888" y="4990975"/>
            <a:ext cx="102671" cy="75300"/>
          </a:xfrm>
          <a:prstGeom prst="flowChartInputOutput">
            <a:avLst/>
          </a:prstGeom>
          <a:solidFill>
            <a:srgbClr val="202E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00" y="1038225"/>
            <a:ext cx="8783205" cy="373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1"/>
          <p:cNvSpPr txBox="1"/>
          <p:nvPr/>
        </p:nvSpPr>
        <p:spPr>
          <a:xfrm>
            <a:off x="107275" y="98425"/>
            <a:ext cx="89139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Chart (Column)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 Color &amp; Style Reference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9" name="Google Shape;239;p21"/>
          <p:cNvSpPr txBox="1"/>
          <p:nvPr/>
        </p:nvSpPr>
        <p:spPr>
          <a:xfrm>
            <a:off x="4343125" y="1764800"/>
            <a:ext cx="8856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#</a:t>
            </a: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2e4f95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0" name="Google Shape;240;p21"/>
          <p:cNvSpPr txBox="1"/>
          <p:nvPr/>
        </p:nvSpPr>
        <p:spPr>
          <a:xfrm>
            <a:off x="5138475" y="1764800"/>
            <a:ext cx="8856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#</a:t>
            </a: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5872aa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1" name="Google Shape;241;p21"/>
          <p:cNvSpPr txBox="1"/>
          <p:nvPr/>
        </p:nvSpPr>
        <p:spPr>
          <a:xfrm>
            <a:off x="5856100" y="1764800"/>
            <a:ext cx="8856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#</a:t>
            </a: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abb9d5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42" name="Google Shape;242;p21"/>
          <p:cNvCxnSpPr/>
          <p:nvPr/>
        </p:nvCxnSpPr>
        <p:spPr>
          <a:xfrm>
            <a:off x="4785925" y="2066600"/>
            <a:ext cx="42600" cy="10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1"/>
          <p:cNvCxnSpPr>
            <a:stCxn id="240" idx="2"/>
          </p:cNvCxnSpPr>
          <p:nvPr/>
        </p:nvCxnSpPr>
        <p:spPr>
          <a:xfrm flipH="1">
            <a:off x="4946775" y="2066600"/>
            <a:ext cx="634500" cy="9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1"/>
          <p:cNvCxnSpPr>
            <a:stCxn id="241" idx="2"/>
          </p:cNvCxnSpPr>
          <p:nvPr/>
        </p:nvCxnSpPr>
        <p:spPr>
          <a:xfrm flipH="1">
            <a:off x="5104000" y="2066600"/>
            <a:ext cx="1194900" cy="13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1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 1 1">
  <p:cSld name="TITLE_1_1_1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4475" y="133350"/>
            <a:ext cx="105617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2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22"/>
          <p:cNvSpPr txBox="1"/>
          <p:nvPr>
            <p:ph type="title"/>
          </p:nvPr>
        </p:nvSpPr>
        <p:spPr>
          <a:xfrm>
            <a:off x="1437625" y="554925"/>
            <a:ext cx="58947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" name="Google Shape;251;p22"/>
          <p:cNvSpPr txBox="1"/>
          <p:nvPr>
            <p:ph idx="1" type="subTitle"/>
          </p:nvPr>
        </p:nvSpPr>
        <p:spPr>
          <a:xfrm>
            <a:off x="490500" y="1658575"/>
            <a:ext cx="8163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 1 1 1">
  <p:cSld name="TITLE_1_1_1_1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23"/>
          <p:cNvSpPr txBox="1"/>
          <p:nvPr>
            <p:ph type="title"/>
          </p:nvPr>
        </p:nvSpPr>
        <p:spPr>
          <a:xfrm>
            <a:off x="1437625" y="554925"/>
            <a:ext cx="58947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" name="Google Shape;256;p23"/>
          <p:cNvSpPr txBox="1"/>
          <p:nvPr>
            <p:ph idx="1" type="subTitle"/>
          </p:nvPr>
        </p:nvSpPr>
        <p:spPr>
          <a:xfrm>
            <a:off x="490500" y="1658575"/>
            <a:ext cx="8163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pic>
        <p:nvPicPr>
          <p:cNvPr id="257" name="Google Shape;2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8974" y="181325"/>
            <a:ext cx="451775" cy="1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1" name="Google Shape;26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4" name="Google Shape;26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" name="Google Shape;26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1788300" y="276225"/>
            <a:ext cx="55674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B399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3" name="Google Shape;33;p4"/>
          <p:cNvSpPr txBox="1"/>
          <p:nvPr/>
        </p:nvSpPr>
        <p:spPr>
          <a:xfrm>
            <a:off x="842552" y="4897011"/>
            <a:ext cx="20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rPr>
              <a:t>Copyright © ViTrox All Rights Reserved.</a:t>
            </a:r>
            <a:endParaRPr sz="600">
              <a:solidFill>
                <a:srgbClr val="D9D9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4" name="Google Shape;3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770" y="4916630"/>
            <a:ext cx="638250" cy="14965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/>
          <p:nvPr/>
        </p:nvSpPr>
        <p:spPr>
          <a:xfrm>
            <a:off x="59888" y="4990975"/>
            <a:ext cx="102671" cy="75300"/>
          </a:xfrm>
          <a:prstGeom prst="flowChartInputOutput">
            <a:avLst/>
          </a:prstGeom>
          <a:solidFill>
            <a:srgbClr val="202E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 3">
  <p:cSld name="SECTION_HEADER_3_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5869875" y="1134700"/>
            <a:ext cx="29826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B399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5869875" y="2127850"/>
            <a:ext cx="2982600" cy="20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0" name="Google Shape;40;p5"/>
          <p:cNvSpPr txBox="1"/>
          <p:nvPr/>
        </p:nvSpPr>
        <p:spPr>
          <a:xfrm>
            <a:off x="842552" y="4897011"/>
            <a:ext cx="20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rPr>
              <a:t>Copyright © ViTrox All Rights Reserved.</a:t>
            </a:r>
            <a:endParaRPr sz="600">
              <a:solidFill>
                <a:srgbClr val="D9D9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770" y="4916630"/>
            <a:ext cx="638250" cy="14965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/>
          <p:nvPr/>
        </p:nvSpPr>
        <p:spPr>
          <a:xfrm>
            <a:off x="59888" y="4990975"/>
            <a:ext cx="102671" cy="75300"/>
          </a:xfrm>
          <a:prstGeom prst="flowChartInputOutput">
            <a:avLst/>
          </a:prstGeom>
          <a:solidFill>
            <a:srgbClr val="202E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 3 1">
  <p:cSld name="SECTION_HEADER_3_3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idx="1" type="body"/>
          </p:nvPr>
        </p:nvSpPr>
        <p:spPr>
          <a:xfrm>
            <a:off x="3781600" y="1625375"/>
            <a:ext cx="2294100" cy="13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6" name="Google Shape;46;p6"/>
          <p:cNvSpPr txBox="1"/>
          <p:nvPr/>
        </p:nvSpPr>
        <p:spPr>
          <a:xfrm>
            <a:off x="842552" y="4897011"/>
            <a:ext cx="20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rPr>
              <a:t>Copyright © ViTrox All Rights Reserved.</a:t>
            </a:r>
            <a:endParaRPr sz="600">
              <a:solidFill>
                <a:srgbClr val="D9D9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7" name="Google Shape;4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770" y="4916630"/>
            <a:ext cx="638250" cy="14965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/>
          <p:nvPr/>
        </p:nvSpPr>
        <p:spPr>
          <a:xfrm>
            <a:off x="59888" y="4990975"/>
            <a:ext cx="102671" cy="75300"/>
          </a:xfrm>
          <a:prstGeom prst="flowChartInputOutput">
            <a:avLst/>
          </a:prstGeom>
          <a:solidFill>
            <a:srgbClr val="202E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>
            <p:ph type="title"/>
          </p:nvPr>
        </p:nvSpPr>
        <p:spPr>
          <a:xfrm>
            <a:off x="3781600" y="276225"/>
            <a:ext cx="50115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B399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2" type="body"/>
          </p:nvPr>
        </p:nvSpPr>
        <p:spPr>
          <a:xfrm>
            <a:off x="6499000" y="1625375"/>
            <a:ext cx="2294100" cy="13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3" type="body"/>
          </p:nvPr>
        </p:nvSpPr>
        <p:spPr>
          <a:xfrm>
            <a:off x="3781600" y="3377975"/>
            <a:ext cx="2294100" cy="13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4" type="body"/>
          </p:nvPr>
        </p:nvSpPr>
        <p:spPr>
          <a:xfrm>
            <a:off x="6499000" y="3377975"/>
            <a:ext cx="2294100" cy="13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 2">
  <p:cSld name="SECTION_HEADER_3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1788300" y="900500"/>
            <a:ext cx="55674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B399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" type="body"/>
          </p:nvPr>
        </p:nvSpPr>
        <p:spPr>
          <a:xfrm>
            <a:off x="300850" y="2775200"/>
            <a:ext cx="2656200" cy="17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2" type="body"/>
          </p:nvPr>
        </p:nvSpPr>
        <p:spPr>
          <a:xfrm>
            <a:off x="3223653" y="2775200"/>
            <a:ext cx="2656200" cy="17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3" type="body"/>
          </p:nvPr>
        </p:nvSpPr>
        <p:spPr>
          <a:xfrm>
            <a:off x="6146456" y="2775200"/>
            <a:ext cx="2656200" cy="17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9" name="Google Shape;59;p7"/>
          <p:cNvSpPr txBox="1"/>
          <p:nvPr/>
        </p:nvSpPr>
        <p:spPr>
          <a:xfrm>
            <a:off x="842552" y="4897011"/>
            <a:ext cx="20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rPr>
              <a:t>Copyright © ViTrox All Rights Reserved.</a:t>
            </a:r>
            <a:endParaRPr sz="600">
              <a:solidFill>
                <a:srgbClr val="D9D9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770" y="4916630"/>
            <a:ext cx="638250" cy="14965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/>
          <p:nvPr/>
        </p:nvSpPr>
        <p:spPr>
          <a:xfrm>
            <a:off x="59888" y="4990975"/>
            <a:ext cx="102671" cy="75300"/>
          </a:xfrm>
          <a:prstGeom prst="flowChartInputOutput">
            <a:avLst/>
          </a:prstGeom>
          <a:solidFill>
            <a:srgbClr val="202E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 2 2">
  <p:cSld name="SECTION_HEADER_3_2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" type="body"/>
          </p:nvPr>
        </p:nvSpPr>
        <p:spPr>
          <a:xfrm>
            <a:off x="300850" y="2775200"/>
            <a:ext cx="2656200" cy="17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2" type="body"/>
          </p:nvPr>
        </p:nvSpPr>
        <p:spPr>
          <a:xfrm>
            <a:off x="3223653" y="2775200"/>
            <a:ext cx="2656200" cy="17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3" type="body"/>
          </p:nvPr>
        </p:nvSpPr>
        <p:spPr>
          <a:xfrm>
            <a:off x="6146456" y="2775200"/>
            <a:ext cx="2656200" cy="17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●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100"/>
              <a:buFont typeface="Avenir"/>
              <a:buChar char="○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100"/>
              <a:buFont typeface="Avenir"/>
              <a:buChar char="■"/>
              <a:defRPr sz="11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7" name="Google Shape;67;p8"/>
          <p:cNvSpPr txBox="1"/>
          <p:nvPr/>
        </p:nvSpPr>
        <p:spPr>
          <a:xfrm>
            <a:off x="842552" y="4897011"/>
            <a:ext cx="20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rPr>
              <a:t>Copyright © ViTrox All Rights Reserved.</a:t>
            </a:r>
            <a:endParaRPr sz="600">
              <a:solidFill>
                <a:srgbClr val="D9D9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8" name="Google Shape;6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770" y="4916630"/>
            <a:ext cx="638250" cy="14965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/>
          <p:nvPr/>
        </p:nvSpPr>
        <p:spPr>
          <a:xfrm>
            <a:off x="59888" y="4990975"/>
            <a:ext cx="102671" cy="75300"/>
          </a:xfrm>
          <a:prstGeom prst="flowChartInputOutput">
            <a:avLst/>
          </a:prstGeom>
          <a:solidFill>
            <a:srgbClr val="202E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 txBox="1"/>
          <p:nvPr>
            <p:ph type="title"/>
          </p:nvPr>
        </p:nvSpPr>
        <p:spPr>
          <a:xfrm>
            <a:off x="1788300" y="276225"/>
            <a:ext cx="55674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B399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 1">
  <p:cSld name="SECTION_HEADER_3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/>
          <p:nvPr>
            <p:ph type="title"/>
          </p:nvPr>
        </p:nvSpPr>
        <p:spPr>
          <a:xfrm>
            <a:off x="3903475" y="276225"/>
            <a:ext cx="49278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2B399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" type="body"/>
          </p:nvPr>
        </p:nvSpPr>
        <p:spPr>
          <a:xfrm>
            <a:off x="3903625" y="988875"/>
            <a:ext cx="49278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595A5C"/>
              </a:buClr>
              <a:buSzPts val="1800"/>
              <a:buFont typeface="Avenir"/>
              <a:buChar char="●"/>
              <a:defRPr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400"/>
              <a:buFont typeface="Avenir"/>
              <a:buChar char="○"/>
              <a:defRPr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400"/>
              <a:buFont typeface="Avenir"/>
              <a:buChar char="■"/>
              <a:defRPr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400"/>
              <a:buFont typeface="Avenir"/>
              <a:buChar char="●"/>
              <a:defRPr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400"/>
              <a:buFont typeface="Avenir"/>
              <a:buChar char="○"/>
              <a:defRPr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400"/>
              <a:buFont typeface="Avenir"/>
              <a:buChar char="■"/>
              <a:defRPr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400"/>
              <a:buFont typeface="Avenir"/>
              <a:buChar char="●"/>
              <a:defRPr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595A5C"/>
              </a:buClr>
              <a:buSzPts val="1400"/>
              <a:buFont typeface="Avenir"/>
              <a:buChar char="○"/>
              <a:defRPr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595A5C"/>
              </a:buClr>
              <a:buSzPts val="1400"/>
              <a:buFont typeface="Avenir"/>
              <a:buChar char="■"/>
              <a:defRPr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5" name="Google Shape;75;p9"/>
          <p:cNvSpPr txBox="1"/>
          <p:nvPr/>
        </p:nvSpPr>
        <p:spPr>
          <a:xfrm>
            <a:off x="842552" y="4897011"/>
            <a:ext cx="20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rPr>
              <a:t>Copyright © ViTrox All Rights Reserved.</a:t>
            </a:r>
            <a:endParaRPr sz="600">
              <a:solidFill>
                <a:srgbClr val="D9D9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6" name="Google Shape;7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770" y="4916630"/>
            <a:ext cx="638250" cy="14965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9"/>
          <p:cNvSpPr/>
          <p:nvPr/>
        </p:nvSpPr>
        <p:spPr>
          <a:xfrm>
            <a:off x="59888" y="4990975"/>
            <a:ext cx="102671" cy="75300"/>
          </a:xfrm>
          <a:prstGeom prst="flowChartInputOutput">
            <a:avLst/>
          </a:prstGeom>
          <a:solidFill>
            <a:srgbClr val="202E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/>
          <p:nvPr>
            <p:ph type="title"/>
          </p:nvPr>
        </p:nvSpPr>
        <p:spPr>
          <a:xfrm>
            <a:off x="1788300" y="2182500"/>
            <a:ext cx="5567400" cy="282900"/>
          </a:xfrm>
          <a:prstGeom prst="rect">
            <a:avLst/>
          </a:prstGeom>
          <a:effectLst>
            <a:reflection blurRad="0" dir="0" dist="0" endA="0" fadeDir="5400012" kx="0" rotWithShape="0" algn="bl" stA="1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B399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1722150" y="2961316"/>
            <a:ext cx="5699700" cy="7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595A5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/>
        </p:nvSpPr>
        <p:spPr>
          <a:xfrm>
            <a:off x="842552" y="4897011"/>
            <a:ext cx="20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rPr>
              <a:t>Copyright © ViTrox All Rights Reserved.</a:t>
            </a:r>
            <a:endParaRPr sz="600">
              <a:solidFill>
                <a:srgbClr val="D9D9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3" name="Google Shape;8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770" y="4916630"/>
            <a:ext cx="638250" cy="1496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0"/>
          <p:cNvSpPr/>
          <p:nvPr/>
        </p:nvSpPr>
        <p:spPr>
          <a:xfrm>
            <a:off x="59888" y="4990975"/>
            <a:ext cx="102671" cy="75300"/>
          </a:xfrm>
          <a:prstGeom prst="flowChartInputOutput">
            <a:avLst/>
          </a:prstGeom>
          <a:solidFill>
            <a:srgbClr val="202E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b="1" sz="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29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1" Type="http://schemas.openxmlformats.org/officeDocument/2006/relationships/image" Target="../media/image40.png"/><Relationship Id="rId10" Type="http://schemas.openxmlformats.org/officeDocument/2006/relationships/image" Target="../media/image38.png"/><Relationship Id="rId13" Type="http://schemas.openxmlformats.org/officeDocument/2006/relationships/image" Target="../media/image53.png"/><Relationship Id="rId12" Type="http://schemas.openxmlformats.org/officeDocument/2006/relationships/image" Target="../media/image39.png"/><Relationship Id="rId14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5.png"/><Relationship Id="rId8" Type="http://schemas.openxmlformats.org/officeDocument/2006/relationships/image" Target="../media/image44.png"/><Relationship Id="rId11" Type="http://schemas.openxmlformats.org/officeDocument/2006/relationships/image" Target="../media/image45.png"/><Relationship Id="rId10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Relationship Id="rId5" Type="http://schemas.openxmlformats.org/officeDocument/2006/relationships/image" Target="../media/image68.png"/><Relationship Id="rId6" Type="http://schemas.openxmlformats.org/officeDocument/2006/relationships/image" Target="../media/image60.png"/><Relationship Id="rId7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9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Relationship Id="rId5" Type="http://schemas.openxmlformats.org/officeDocument/2006/relationships/image" Target="../media/image66.png"/><Relationship Id="rId6" Type="http://schemas.openxmlformats.org/officeDocument/2006/relationships/image" Target="../media/image63.png"/><Relationship Id="rId7" Type="http://schemas.openxmlformats.org/officeDocument/2006/relationships/image" Target="../media/image61.png"/><Relationship Id="rId8" Type="http://schemas.openxmlformats.org/officeDocument/2006/relationships/image" Target="../media/image7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Relationship Id="rId4" Type="http://schemas.openxmlformats.org/officeDocument/2006/relationships/image" Target="../media/image7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/>
          <p:nvPr>
            <p:ph type="title"/>
          </p:nvPr>
        </p:nvSpPr>
        <p:spPr>
          <a:xfrm>
            <a:off x="1390650" y="1171575"/>
            <a:ext cx="63627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Vision II presentation</a:t>
            </a:r>
            <a:endParaRPr/>
          </a:p>
        </p:txBody>
      </p:sp>
      <p:sp>
        <p:nvSpPr>
          <p:cNvPr id="271" name="Google Shape;271;p26"/>
          <p:cNvSpPr txBox="1"/>
          <p:nvPr>
            <p:ph idx="1" type="subTitle"/>
          </p:nvPr>
        </p:nvSpPr>
        <p:spPr>
          <a:xfrm>
            <a:off x="2281200" y="2024138"/>
            <a:ext cx="45816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By Anand Low Hong Ren </a:t>
            </a:r>
            <a:endParaRPr/>
          </a:p>
        </p:txBody>
      </p:sp>
      <p:sp>
        <p:nvSpPr>
          <p:cNvPr id="272" name="Google Shape;272;p26"/>
          <p:cNvSpPr txBox="1"/>
          <p:nvPr>
            <p:ph idx="12" type="sldNum"/>
          </p:nvPr>
        </p:nvSpPr>
        <p:spPr>
          <a:xfrm>
            <a:off x="8472450" y="4879011"/>
            <a:ext cx="5487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vision inspection </a:t>
            </a:r>
            <a:endParaRPr/>
          </a:p>
        </p:txBody>
      </p:sp>
      <p:sp>
        <p:nvSpPr>
          <p:cNvPr id="348" name="Google Shape;348;p35"/>
          <p:cNvSpPr txBox="1"/>
          <p:nvPr>
            <p:ph idx="1" type="body"/>
          </p:nvPr>
        </p:nvSpPr>
        <p:spPr>
          <a:xfrm>
            <a:off x="311700" y="1152475"/>
            <a:ext cx="362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paste inspection on different kinds of PCBs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analyzing the area and height of the solder paste, then builds a 3D image of the solder paste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RGB lighting from different angles which helps to filter solder paste, scaling powder and other impurities.</a:t>
            </a:r>
            <a:endParaRPr/>
          </a:p>
        </p:txBody>
      </p:sp>
      <p:pic>
        <p:nvPicPr>
          <p:cNvPr id="349" name="Google Shape;3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725" y="416325"/>
            <a:ext cx="2844275" cy="43108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50" name="Google Shape;35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Paste defects</a:t>
            </a:r>
            <a:endParaRPr/>
          </a:p>
        </p:txBody>
      </p:sp>
      <p:pic>
        <p:nvPicPr>
          <p:cNvPr id="356" name="Google Shape;3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338" y="1017713"/>
            <a:ext cx="3663313" cy="38209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57" name="Google Shape;35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x-ray inspection</a:t>
            </a:r>
            <a:endParaRPr/>
          </a:p>
        </p:txBody>
      </p:sp>
      <p:sp>
        <p:nvSpPr>
          <p:cNvPr id="363" name="Google Shape;363;p37"/>
          <p:cNvSpPr txBox="1"/>
          <p:nvPr>
            <p:ph idx="1" type="body"/>
          </p:nvPr>
        </p:nvSpPr>
        <p:spPr>
          <a:xfrm>
            <a:off x="311700" y="1152475"/>
            <a:ext cx="384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Inspect different sizes of PCB assembly at micron level with maximum throughput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Measurement and defect inspection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The speed of these models is around 500 to 1000 images per minute</a:t>
            </a:r>
            <a:endParaRPr/>
          </a:p>
        </p:txBody>
      </p:sp>
      <p:pic>
        <p:nvPicPr>
          <p:cNvPr id="364" name="Google Shape;3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950" y="1017725"/>
            <a:ext cx="4686000" cy="376812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Void Detection</a:t>
            </a:r>
            <a:endParaRPr/>
          </a:p>
        </p:txBody>
      </p:sp>
      <p:sp>
        <p:nvSpPr>
          <p:cNvPr id="371" name="Google Shape;371;p38"/>
          <p:cNvSpPr txBox="1"/>
          <p:nvPr>
            <p:ph idx="1" type="body"/>
          </p:nvPr>
        </p:nvSpPr>
        <p:spPr>
          <a:xfrm>
            <a:off x="311700" y="1152475"/>
            <a:ext cx="351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Aim: Detect the voids in the image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Solder voids are created when gasses released from solder paste are trapped into the solder joint.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Disadvantages of voids: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Weakness, cracks in solder joint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Failure in transferring heat away from component</a:t>
            </a:r>
            <a:endParaRPr/>
          </a:p>
        </p:txBody>
      </p:sp>
      <p:pic>
        <p:nvPicPr>
          <p:cNvPr id="372" name="Google Shape;3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2625" y="1115475"/>
            <a:ext cx="1904975" cy="19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5250" y="1115475"/>
            <a:ext cx="1904975" cy="19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5250" y="3118200"/>
            <a:ext cx="1904975" cy="19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5600" y="3118200"/>
            <a:ext cx="1904975" cy="19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8"/>
          <p:cNvSpPr/>
          <p:nvPr/>
        </p:nvSpPr>
        <p:spPr>
          <a:xfrm>
            <a:off x="4499875" y="1336414"/>
            <a:ext cx="648900" cy="1463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8"/>
          <p:cNvSpPr/>
          <p:nvPr/>
        </p:nvSpPr>
        <p:spPr>
          <a:xfrm>
            <a:off x="7052700" y="2209950"/>
            <a:ext cx="1158000" cy="723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8"/>
          <p:cNvSpPr/>
          <p:nvPr/>
        </p:nvSpPr>
        <p:spPr>
          <a:xfrm>
            <a:off x="4551900" y="3118200"/>
            <a:ext cx="1158000" cy="86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8"/>
          <p:cNvSpPr/>
          <p:nvPr/>
        </p:nvSpPr>
        <p:spPr>
          <a:xfrm>
            <a:off x="7297900" y="3980675"/>
            <a:ext cx="912900" cy="819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8"/>
          <p:cNvSpPr/>
          <p:nvPr/>
        </p:nvSpPr>
        <p:spPr>
          <a:xfrm rot="5217089">
            <a:off x="6931434" y="2685007"/>
            <a:ext cx="733338" cy="1688384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5535925" y="4227269"/>
            <a:ext cx="648900" cy="57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The image contrast not good</a:t>
            </a:r>
            <a:endParaRPr/>
          </a:p>
        </p:txBody>
      </p:sp>
      <p:sp>
        <p:nvSpPr>
          <p:cNvPr id="388" name="Google Shape;38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Increase or enhance through different methods: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CLAHE (</a:t>
            </a:r>
            <a:r>
              <a:rPr lang="en"/>
              <a:t>Contrast Limited Adaptive Histogram Equalization)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Histogram Equalization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PIL library increase contrast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After applying these method I will use binary thresholding to show how well it can segment the void from the background. </a:t>
            </a:r>
            <a:endParaRPr/>
          </a:p>
        </p:txBody>
      </p:sp>
      <p:sp>
        <p:nvSpPr>
          <p:cNvPr id="389" name="Google Shape;38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0"/>
          <p:cNvPicPr preferRelativeResize="0"/>
          <p:nvPr/>
        </p:nvPicPr>
        <p:blipFill rotWithShape="1">
          <a:blip r:embed="rId3">
            <a:alphaModFix/>
          </a:blip>
          <a:srcRect b="0" l="66691" r="0" t="0"/>
          <a:stretch/>
        </p:blipFill>
        <p:spPr>
          <a:xfrm>
            <a:off x="115849" y="540375"/>
            <a:ext cx="1126975" cy="11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0"/>
          <p:cNvPicPr preferRelativeResize="0"/>
          <p:nvPr/>
        </p:nvPicPr>
        <p:blipFill rotWithShape="1">
          <a:blip r:embed="rId4">
            <a:alphaModFix/>
          </a:blip>
          <a:srcRect b="0" l="66691" r="0" t="0"/>
          <a:stretch/>
        </p:blipFill>
        <p:spPr>
          <a:xfrm>
            <a:off x="115850" y="2007850"/>
            <a:ext cx="1126975" cy="1127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0"/>
          <p:cNvPicPr preferRelativeResize="0"/>
          <p:nvPr/>
        </p:nvPicPr>
        <p:blipFill rotWithShape="1">
          <a:blip r:embed="rId5">
            <a:alphaModFix/>
          </a:blip>
          <a:srcRect b="0" l="66924" r="0" t="0"/>
          <a:stretch/>
        </p:blipFill>
        <p:spPr>
          <a:xfrm>
            <a:off x="119825" y="3619838"/>
            <a:ext cx="1126975" cy="1135787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40"/>
          <p:cNvSpPr txBox="1"/>
          <p:nvPr/>
        </p:nvSpPr>
        <p:spPr>
          <a:xfrm>
            <a:off x="227475" y="140175"/>
            <a:ext cx="13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</p:txBody>
      </p:sp>
      <p:sp>
        <p:nvSpPr>
          <p:cNvPr id="399" name="Google Shape;399;p40"/>
          <p:cNvSpPr txBox="1"/>
          <p:nvPr/>
        </p:nvSpPr>
        <p:spPr>
          <a:xfrm>
            <a:off x="2231613" y="140175"/>
            <a:ext cx="9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CLAHE</a:t>
            </a:r>
            <a:endParaRPr/>
          </a:p>
        </p:txBody>
      </p:sp>
      <p:pic>
        <p:nvPicPr>
          <p:cNvPr id="400" name="Google Shape;400;p40"/>
          <p:cNvPicPr preferRelativeResize="0"/>
          <p:nvPr/>
        </p:nvPicPr>
        <p:blipFill rotWithShape="1">
          <a:blip r:embed="rId6">
            <a:alphaModFix/>
          </a:blip>
          <a:srcRect b="0" l="0" r="33230" t="0"/>
          <a:stretch/>
        </p:blipFill>
        <p:spPr>
          <a:xfrm>
            <a:off x="1582875" y="540375"/>
            <a:ext cx="2258975" cy="11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0"/>
          <p:cNvPicPr preferRelativeResize="0"/>
          <p:nvPr/>
        </p:nvPicPr>
        <p:blipFill rotWithShape="1">
          <a:blip r:embed="rId7">
            <a:alphaModFix/>
          </a:blip>
          <a:srcRect b="0" l="0" r="33230" t="0"/>
          <a:stretch/>
        </p:blipFill>
        <p:spPr>
          <a:xfrm>
            <a:off x="1582875" y="2007863"/>
            <a:ext cx="2258975" cy="11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0"/>
          <p:cNvPicPr preferRelativeResize="0"/>
          <p:nvPr/>
        </p:nvPicPr>
        <p:blipFill rotWithShape="1">
          <a:blip r:embed="rId8">
            <a:alphaModFix/>
          </a:blip>
          <a:srcRect b="0" l="0" r="32903" t="0"/>
          <a:stretch/>
        </p:blipFill>
        <p:spPr>
          <a:xfrm>
            <a:off x="1582875" y="3626627"/>
            <a:ext cx="2258975" cy="1122223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0"/>
          <p:cNvSpPr txBox="1"/>
          <p:nvPr/>
        </p:nvSpPr>
        <p:spPr>
          <a:xfrm>
            <a:off x="4768575" y="32475"/>
            <a:ext cx="135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Equalization</a:t>
            </a:r>
            <a:endParaRPr/>
          </a:p>
        </p:txBody>
      </p:sp>
      <p:pic>
        <p:nvPicPr>
          <p:cNvPr id="404" name="Google Shape;404;p40"/>
          <p:cNvPicPr preferRelativeResize="0"/>
          <p:nvPr/>
        </p:nvPicPr>
        <p:blipFill rotWithShape="1">
          <a:blip r:embed="rId9">
            <a:alphaModFix/>
          </a:blip>
          <a:srcRect b="0" l="0" r="34747" t="0"/>
          <a:stretch/>
        </p:blipFill>
        <p:spPr>
          <a:xfrm>
            <a:off x="4181900" y="543150"/>
            <a:ext cx="2196924" cy="11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0"/>
          <p:cNvPicPr preferRelativeResize="0"/>
          <p:nvPr/>
        </p:nvPicPr>
        <p:blipFill rotWithShape="1">
          <a:blip r:embed="rId10">
            <a:alphaModFix/>
          </a:blip>
          <a:srcRect b="0" l="0" r="34747" t="0"/>
          <a:stretch/>
        </p:blipFill>
        <p:spPr>
          <a:xfrm>
            <a:off x="4181900" y="2010625"/>
            <a:ext cx="2196924" cy="11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0"/>
          <p:cNvPicPr preferRelativeResize="0"/>
          <p:nvPr/>
        </p:nvPicPr>
        <p:blipFill rotWithShape="1">
          <a:blip r:embed="rId11">
            <a:alphaModFix/>
          </a:blip>
          <a:srcRect b="0" l="0" r="34742" t="0"/>
          <a:stretch/>
        </p:blipFill>
        <p:spPr>
          <a:xfrm>
            <a:off x="4177924" y="3626625"/>
            <a:ext cx="2196924" cy="112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0"/>
          <p:cNvSpPr txBox="1"/>
          <p:nvPr/>
        </p:nvSpPr>
        <p:spPr>
          <a:xfrm>
            <a:off x="6824250" y="140175"/>
            <a:ext cx="21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 increase contrast</a:t>
            </a:r>
            <a:endParaRPr/>
          </a:p>
        </p:txBody>
      </p:sp>
      <p:pic>
        <p:nvPicPr>
          <p:cNvPr id="408" name="Google Shape;408;p40"/>
          <p:cNvPicPr preferRelativeResize="0"/>
          <p:nvPr/>
        </p:nvPicPr>
        <p:blipFill rotWithShape="1">
          <a:blip r:embed="rId12">
            <a:alphaModFix/>
          </a:blip>
          <a:srcRect b="0" l="0" r="34747" t="0"/>
          <a:stretch/>
        </p:blipFill>
        <p:spPr>
          <a:xfrm>
            <a:off x="6718875" y="595175"/>
            <a:ext cx="2196924" cy="11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0"/>
          <p:cNvPicPr preferRelativeResize="0"/>
          <p:nvPr/>
        </p:nvPicPr>
        <p:blipFill rotWithShape="1">
          <a:blip r:embed="rId13">
            <a:alphaModFix/>
          </a:blip>
          <a:srcRect b="0" l="0" r="34742" t="0"/>
          <a:stretch/>
        </p:blipFill>
        <p:spPr>
          <a:xfrm>
            <a:off x="6710925" y="3626625"/>
            <a:ext cx="2196924" cy="11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0"/>
          <p:cNvPicPr preferRelativeResize="0"/>
          <p:nvPr/>
        </p:nvPicPr>
        <p:blipFill rotWithShape="1">
          <a:blip r:embed="rId14">
            <a:alphaModFix/>
          </a:blip>
          <a:srcRect b="0" l="0" r="34747" t="0"/>
          <a:stretch/>
        </p:blipFill>
        <p:spPr>
          <a:xfrm>
            <a:off x="6718875" y="2010625"/>
            <a:ext cx="2196901" cy="11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1"/>
          <p:cNvSpPr txBox="1"/>
          <p:nvPr>
            <p:ph type="title"/>
          </p:nvPr>
        </p:nvSpPr>
        <p:spPr>
          <a:xfrm>
            <a:off x="91600" y="51150"/>
            <a:ext cx="296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Void detection</a:t>
            </a:r>
            <a:endParaRPr/>
          </a:p>
        </p:txBody>
      </p:sp>
      <p:pic>
        <p:nvPicPr>
          <p:cNvPr id="416" name="Google Shape;416;p41"/>
          <p:cNvPicPr preferRelativeResize="0"/>
          <p:nvPr/>
        </p:nvPicPr>
        <p:blipFill rotWithShape="1">
          <a:blip r:embed="rId3">
            <a:alphaModFix/>
          </a:blip>
          <a:srcRect b="0" l="75336" r="0" t="11863"/>
          <a:stretch/>
        </p:blipFill>
        <p:spPr>
          <a:xfrm>
            <a:off x="215899" y="1125475"/>
            <a:ext cx="1113951" cy="11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1"/>
          <p:cNvPicPr preferRelativeResize="0"/>
          <p:nvPr/>
        </p:nvPicPr>
        <p:blipFill rotWithShape="1">
          <a:blip r:embed="rId4">
            <a:alphaModFix/>
          </a:blip>
          <a:srcRect b="0" l="0" r="74757" t="11300"/>
          <a:stretch/>
        </p:blipFill>
        <p:spPr>
          <a:xfrm>
            <a:off x="2288925" y="2453000"/>
            <a:ext cx="1125599" cy="11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1"/>
          <p:cNvPicPr preferRelativeResize="0"/>
          <p:nvPr/>
        </p:nvPicPr>
        <p:blipFill rotWithShape="1">
          <a:blip r:embed="rId5">
            <a:alphaModFix/>
          </a:blip>
          <a:srcRect b="0" l="0" r="74757" t="0"/>
          <a:stretch/>
        </p:blipFill>
        <p:spPr>
          <a:xfrm>
            <a:off x="2288925" y="3788275"/>
            <a:ext cx="1125599" cy="11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0" name="Google Shape;420;p41"/>
          <p:cNvPicPr preferRelativeResize="0"/>
          <p:nvPr/>
        </p:nvPicPr>
        <p:blipFill rotWithShape="1">
          <a:blip r:embed="rId3">
            <a:alphaModFix/>
          </a:blip>
          <a:srcRect b="0" l="0" r="74728" t="11863"/>
          <a:stretch/>
        </p:blipFill>
        <p:spPr>
          <a:xfrm>
            <a:off x="2288925" y="1133225"/>
            <a:ext cx="1125599" cy="110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1"/>
          <p:cNvPicPr preferRelativeResize="0"/>
          <p:nvPr/>
        </p:nvPicPr>
        <p:blipFill rotWithShape="1">
          <a:blip r:embed="rId4">
            <a:alphaModFix/>
          </a:blip>
          <a:srcRect b="0" l="75062" r="0" t="11300"/>
          <a:stretch/>
        </p:blipFill>
        <p:spPr>
          <a:xfrm>
            <a:off x="215900" y="2455900"/>
            <a:ext cx="1113951" cy="112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1"/>
          <p:cNvPicPr preferRelativeResize="0"/>
          <p:nvPr/>
        </p:nvPicPr>
        <p:blipFill rotWithShape="1">
          <a:blip r:embed="rId5">
            <a:alphaModFix/>
          </a:blip>
          <a:srcRect b="0" l="75841" r="0" t="0"/>
          <a:stretch/>
        </p:blipFill>
        <p:spPr>
          <a:xfrm>
            <a:off x="234250" y="3788300"/>
            <a:ext cx="1077230" cy="11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1"/>
          <p:cNvSpPr txBox="1"/>
          <p:nvPr/>
        </p:nvSpPr>
        <p:spPr>
          <a:xfrm>
            <a:off x="320125" y="674563"/>
            <a:ext cx="11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</p:txBody>
      </p:sp>
      <p:sp>
        <p:nvSpPr>
          <p:cNvPr id="424" name="Google Shape;424;p41"/>
          <p:cNvSpPr txBox="1"/>
          <p:nvPr/>
        </p:nvSpPr>
        <p:spPr>
          <a:xfrm>
            <a:off x="1705425" y="566875"/>
            <a:ext cx="256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CLAHE + binary threshold (157)</a:t>
            </a:r>
            <a:endParaRPr/>
          </a:p>
        </p:txBody>
      </p:sp>
      <p:sp>
        <p:nvSpPr>
          <p:cNvPr id="425" name="Google Shape;425;p41"/>
          <p:cNvSpPr txBox="1"/>
          <p:nvPr/>
        </p:nvSpPr>
        <p:spPr>
          <a:xfrm>
            <a:off x="4155000" y="351325"/>
            <a:ext cx="216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CLAHE + </a:t>
            </a:r>
            <a:r>
              <a:rPr lang="en">
                <a:solidFill>
                  <a:schemeClr val="dk1"/>
                </a:solidFill>
              </a:rPr>
              <a:t>binary threshold (140) filter with area and circularity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6" name="Google Shape;42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5350" y="1125950"/>
            <a:ext cx="1125600" cy="11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1175" y="2459267"/>
            <a:ext cx="1113950" cy="110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1175" y="3780999"/>
            <a:ext cx="1113950" cy="110939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1"/>
          <p:cNvSpPr txBox="1"/>
          <p:nvPr/>
        </p:nvSpPr>
        <p:spPr>
          <a:xfrm>
            <a:off x="6753600" y="243475"/>
            <a:ext cx="199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CLAHE + binary threshold (110) + canny edge detector</a:t>
            </a:r>
            <a:endParaRPr/>
          </a:p>
        </p:txBody>
      </p:sp>
      <p:pic>
        <p:nvPicPr>
          <p:cNvPr id="430" name="Google Shape;43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2975" y="1125950"/>
            <a:ext cx="1125600" cy="112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62975" y="3775201"/>
            <a:ext cx="1125600" cy="1120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62975" y="2450575"/>
            <a:ext cx="1125600" cy="1120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2"/>
          <p:cNvSpPr txBox="1"/>
          <p:nvPr>
            <p:ph idx="1" type="body"/>
          </p:nvPr>
        </p:nvSpPr>
        <p:spPr>
          <a:xfrm>
            <a:off x="334750" y="356725"/>
            <a:ext cx="2890200" cy="43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CLAHE + adaptive gaussian thresholding (blockSize 5)</a:t>
            </a:r>
            <a:endParaRPr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block size, which determines the block size of the kernel used by the algorithm to apply local thresholding.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lot of noise is also segmented 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en" sz="1500"/>
              <a:t>Not that great</a:t>
            </a:r>
            <a:endParaRPr sz="1500"/>
          </a:p>
        </p:txBody>
      </p:sp>
      <p:sp>
        <p:nvSpPr>
          <p:cNvPr id="438" name="Google Shape;43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9" name="Google Shape;4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463" y="163950"/>
            <a:ext cx="4859575" cy="16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475" y="1776025"/>
            <a:ext cx="4859550" cy="161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3475" y="3388075"/>
            <a:ext cx="4859503" cy="16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/>
          <p:nvPr>
            <p:ph idx="1" type="body"/>
          </p:nvPr>
        </p:nvSpPr>
        <p:spPr>
          <a:xfrm>
            <a:off x="311700" y="276775"/>
            <a:ext cx="3120900" cy="4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Equalization + adaptive gaussian thresholding (blockSize 101)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segmentation of the voids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noise is segmented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used to detect uneven lighting voids</a:t>
            </a:r>
            <a:endParaRPr/>
          </a:p>
        </p:txBody>
      </p:sp>
      <p:sp>
        <p:nvSpPr>
          <p:cNvPr id="447" name="Google Shape;44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8" name="Google Shape;4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600" y="106275"/>
            <a:ext cx="4762825" cy="15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650" y="1686225"/>
            <a:ext cx="4762727" cy="15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2650" y="3266175"/>
            <a:ext cx="4762727" cy="15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 txBox="1"/>
          <p:nvPr>
            <p:ph idx="1" type="body"/>
          </p:nvPr>
        </p:nvSpPr>
        <p:spPr>
          <a:xfrm>
            <a:off x="138725" y="149900"/>
            <a:ext cx="2901600" cy="43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CLAHE binary thresholding of 157 + Histogram Equalization adaptive thresholding (blockSize 101)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7" name="Google Shape;4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850" y="149900"/>
            <a:ext cx="3229100" cy="16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7850" y="1764450"/>
            <a:ext cx="3229100" cy="16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7850" y="3379000"/>
            <a:ext cx="3229100" cy="161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125" y="1880325"/>
            <a:ext cx="2951075" cy="147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125" y="3379000"/>
            <a:ext cx="2951075" cy="1475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Vision- An Introduction</a:t>
            </a:r>
            <a:endParaRPr/>
          </a:p>
        </p:txBody>
      </p:sp>
      <p:sp>
        <p:nvSpPr>
          <p:cNvPr id="278" name="Google Shape;278;p27"/>
          <p:cNvSpPr txBox="1"/>
          <p:nvPr>
            <p:ph idx="1" type="body"/>
          </p:nvPr>
        </p:nvSpPr>
        <p:spPr>
          <a:xfrm>
            <a:off x="205100" y="1152488"/>
            <a:ext cx="391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combination of hardware and software provides functional guidance to machines in the execution of their tasks by collecting information from image capturing and processing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700" y="1203025"/>
            <a:ext cx="4714601" cy="2467301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80" name="Google Shape;28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467" name="Google Shape;46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Aim: implement machine learning into determining the image quality of a x-ray BGA scan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BGA scan: </a:t>
            </a:r>
            <a:endParaRPr/>
          </a:p>
        </p:txBody>
      </p:sp>
      <p:sp>
        <p:nvSpPr>
          <p:cNvPr id="468" name="Google Shape;46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9" name="Google Shape;4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425" y="1729875"/>
            <a:ext cx="5206374" cy="30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Cropped BGA scan</a:t>
            </a:r>
            <a:endParaRPr/>
          </a:p>
        </p:txBody>
      </p:sp>
      <p:sp>
        <p:nvSpPr>
          <p:cNvPr id="475" name="Google Shape;47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6" name="Google Shape;4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775" y="1017725"/>
            <a:ext cx="691579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7"/>
          <p:cNvSpPr txBox="1"/>
          <p:nvPr>
            <p:ph type="title"/>
          </p:nvPr>
        </p:nvSpPr>
        <p:spPr>
          <a:xfrm>
            <a:off x="311700" y="445025"/>
            <a:ext cx="418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Reconstructed BGA slice</a:t>
            </a:r>
            <a:endParaRPr/>
          </a:p>
        </p:txBody>
      </p:sp>
      <p:sp>
        <p:nvSpPr>
          <p:cNvPr id="482" name="Google Shape;482;p47"/>
          <p:cNvSpPr txBox="1"/>
          <p:nvPr>
            <p:ph idx="1" type="body"/>
          </p:nvPr>
        </p:nvSpPr>
        <p:spPr>
          <a:xfrm>
            <a:off x="311700" y="1152475"/>
            <a:ext cx="336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parameters affect the quality of BGA scan: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Stepweight (6)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Delta T (7)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Scan Speed (3)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42 images * 3 scan speed = 126 different images with different qualities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2 regions: 126 * 2 = 252</a:t>
            </a:r>
            <a:endParaRPr/>
          </a:p>
        </p:txBody>
      </p:sp>
      <p:sp>
        <p:nvSpPr>
          <p:cNvPr id="483" name="Google Shape;48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4" name="Google Shape;484;p47"/>
          <p:cNvPicPr preferRelativeResize="0"/>
          <p:nvPr/>
        </p:nvPicPr>
        <p:blipFill rotWithShape="1">
          <a:blip r:embed="rId3">
            <a:alphaModFix/>
          </a:blip>
          <a:srcRect b="10007" l="9026" r="4017" t="0"/>
          <a:stretch/>
        </p:blipFill>
        <p:spPr>
          <a:xfrm>
            <a:off x="3625975" y="972825"/>
            <a:ext cx="5077923" cy="3941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7"/>
          <p:cNvSpPr/>
          <p:nvPr/>
        </p:nvSpPr>
        <p:spPr>
          <a:xfrm>
            <a:off x="5381450" y="265250"/>
            <a:ext cx="230700" cy="2538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7"/>
          <p:cNvSpPr txBox="1"/>
          <p:nvPr/>
        </p:nvSpPr>
        <p:spPr>
          <a:xfrm>
            <a:off x="5612150" y="192050"/>
            <a:ext cx="13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Delta T</a:t>
            </a:r>
            <a:endParaRPr/>
          </a:p>
        </p:txBody>
      </p:sp>
      <p:sp>
        <p:nvSpPr>
          <p:cNvPr id="487" name="Google Shape;487;p47"/>
          <p:cNvSpPr/>
          <p:nvPr/>
        </p:nvSpPr>
        <p:spPr>
          <a:xfrm>
            <a:off x="5381450" y="645825"/>
            <a:ext cx="230700" cy="253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7"/>
          <p:cNvSpPr txBox="1"/>
          <p:nvPr/>
        </p:nvSpPr>
        <p:spPr>
          <a:xfrm>
            <a:off x="5658350" y="572625"/>
            <a:ext cx="12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weight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of BGA scan </a:t>
            </a:r>
            <a:endParaRPr/>
          </a:p>
        </p:txBody>
      </p:sp>
      <p:sp>
        <p:nvSpPr>
          <p:cNvPr id="494" name="Google Shape;4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5" name="Google Shape;4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00" y="1147075"/>
            <a:ext cx="132397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00" y="3106800"/>
            <a:ext cx="1343025" cy="135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525" y="1147075"/>
            <a:ext cx="132397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7426" y="3126000"/>
            <a:ext cx="1323975" cy="1314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6225" y="1128025"/>
            <a:ext cx="136207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65287" y="3102238"/>
            <a:ext cx="132397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90024" y="1128025"/>
            <a:ext cx="1362075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8"/>
          <p:cNvSpPr txBox="1"/>
          <p:nvPr/>
        </p:nvSpPr>
        <p:spPr>
          <a:xfrm>
            <a:off x="445575" y="2571750"/>
            <a:ext cx="13239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Noisy</a:t>
            </a:r>
            <a:endParaRPr/>
          </a:p>
        </p:txBody>
      </p:sp>
      <p:sp>
        <p:nvSpPr>
          <p:cNvPr id="503" name="Google Shape;503;p48"/>
          <p:cNvSpPr txBox="1"/>
          <p:nvPr/>
        </p:nvSpPr>
        <p:spPr>
          <a:xfrm>
            <a:off x="473363" y="4594625"/>
            <a:ext cx="13239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Ring</a:t>
            </a:r>
            <a:endParaRPr/>
          </a:p>
        </p:txBody>
      </p:sp>
      <p:sp>
        <p:nvSpPr>
          <p:cNvPr id="504" name="Google Shape;504;p48"/>
          <p:cNvSpPr txBox="1"/>
          <p:nvPr/>
        </p:nvSpPr>
        <p:spPr>
          <a:xfrm>
            <a:off x="2540563" y="2598425"/>
            <a:ext cx="13239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</a:t>
            </a:r>
            <a:endParaRPr/>
          </a:p>
        </p:txBody>
      </p:sp>
      <p:sp>
        <p:nvSpPr>
          <p:cNvPr id="505" name="Google Shape;505;p48"/>
          <p:cNvSpPr txBox="1"/>
          <p:nvPr/>
        </p:nvSpPr>
        <p:spPr>
          <a:xfrm>
            <a:off x="2540575" y="4567950"/>
            <a:ext cx="13239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</a:t>
            </a:r>
            <a:endParaRPr/>
          </a:p>
        </p:txBody>
      </p:sp>
      <p:sp>
        <p:nvSpPr>
          <p:cNvPr id="506" name="Google Shape;506;p48"/>
          <p:cNvSpPr txBox="1"/>
          <p:nvPr/>
        </p:nvSpPr>
        <p:spPr>
          <a:xfrm>
            <a:off x="4465313" y="2596075"/>
            <a:ext cx="13239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Popcorn</a:t>
            </a:r>
            <a:endParaRPr/>
          </a:p>
        </p:txBody>
      </p:sp>
      <p:sp>
        <p:nvSpPr>
          <p:cNvPr id="507" name="Google Shape;507;p48"/>
          <p:cNvSpPr txBox="1"/>
          <p:nvPr/>
        </p:nvSpPr>
        <p:spPr>
          <a:xfrm>
            <a:off x="4472913" y="4570300"/>
            <a:ext cx="13239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Nothing</a:t>
            </a:r>
            <a:endParaRPr/>
          </a:p>
        </p:txBody>
      </p:sp>
      <p:sp>
        <p:nvSpPr>
          <p:cNvPr id="508" name="Google Shape;508;p48"/>
          <p:cNvSpPr txBox="1"/>
          <p:nvPr/>
        </p:nvSpPr>
        <p:spPr>
          <a:xfrm>
            <a:off x="6390075" y="2600400"/>
            <a:ext cx="13239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Nothing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RMSE, MI and SSIM</a:t>
            </a:r>
            <a:endParaRPr/>
          </a:p>
        </p:txBody>
      </p:sp>
      <p:sp>
        <p:nvSpPr>
          <p:cNvPr id="514" name="Google Shape;514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Delta T, stepweight and scan speed, we do not have enough information to determine whether the BGA scan quality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we have to calculate other variables to improve the prediction for our machine learning model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3 variables find the difference between 2 images.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idea is to take the best image in the 42 images as the reference image, then compare all the 42 images to it to get RMSE ( Root mean square error), MI( mutual information) and SSIM (structural </a:t>
            </a:r>
            <a:r>
              <a:rPr lang="en"/>
              <a:t>similarity</a:t>
            </a:r>
            <a:r>
              <a:rPr lang="en"/>
              <a:t> index measure).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introduction to RMSE, MI and SSIM</a:t>
            </a:r>
            <a:endParaRPr/>
          </a:p>
        </p:txBody>
      </p:sp>
      <p:sp>
        <p:nvSpPr>
          <p:cNvPr id="521" name="Google Shape;52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Root mean square error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measures the amount of change per pixel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Higher means more difference between test and reference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Not robust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Mutual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Uses probability to guess the mutual pixels in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calculated on a pixel by pixel basis ( Not robust)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Higher MI higher </a:t>
            </a:r>
            <a:r>
              <a:rPr lang="en"/>
              <a:t>similarity</a:t>
            </a:r>
            <a:r>
              <a:rPr lang="en"/>
              <a:t> between two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Structural Similarity Index Measure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Structural information is pixels that have strong inter-dependencies especially when they are spatially close.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More like Human Vision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Have a range between 0 - 1, the higher the more similar two images are.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8" name="Google Shape;528;p51"/>
          <p:cNvPicPr preferRelativeResize="0"/>
          <p:nvPr/>
        </p:nvPicPr>
        <p:blipFill rotWithShape="1">
          <a:blip r:embed="rId3">
            <a:alphaModFix/>
          </a:blip>
          <a:srcRect b="10913" l="13546" r="4405" t="0"/>
          <a:stretch/>
        </p:blipFill>
        <p:spPr>
          <a:xfrm>
            <a:off x="2417625" y="191025"/>
            <a:ext cx="5870173" cy="478035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1"/>
          <p:cNvSpPr/>
          <p:nvPr/>
        </p:nvSpPr>
        <p:spPr>
          <a:xfrm>
            <a:off x="3467100" y="3113775"/>
            <a:ext cx="703500" cy="576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1"/>
          <p:cNvSpPr/>
          <p:nvPr/>
        </p:nvSpPr>
        <p:spPr>
          <a:xfrm>
            <a:off x="307150" y="472825"/>
            <a:ext cx="230700" cy="2538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1"/>
          <p:cNvSpPr txBox="1"/>
          <p:nvPr/>
        </p:nvSpPr>
        <p:spPr>
          <a:xfrm>
            <a:off x="537850" y="399625"/>
            <a:ext cx="13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Delta T</a:t>
            </a:r>
            <a:endParaRPr/>
          </a:p>
        </p:txBody>
      </p:sp>
      <p:sp>
        <p:nvSpPr>
          <p:cNvPr id="532" name="Google Shape;532;p51"/>
          <p:cNvSpPr/>
          <p:nvPr/>
        </p:nvSpPr>
        <p:spPr>
          <a:xfrm>
            <a:off x="307150" y="853400"/>
            <a:ext cx="230700" cy="253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1"/>
          <p:cNvSpPr txBox="1"/>
          <p:nvPr/>
        </p:nvSpPr>
        <p:spPr>
          <a:xfrm>
            <a:off x="584050" y="780200"/>
            <a:ext cx="12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weight</a:t>
            </a:r>
            <a:endParaRPr/>
          </a:p>
        </p:txBody>
      </p:sp>
      <p:cxnSp>
        <p:nvCxnSpPr>
          <p:cNvPr id="534" name="Google Shape;534;p51"/>
          <p:cNvCxnSpPr>
            <a:stCxn id="529" idx="3"/>
          </p:cNvCxnSpPr>
          <p:nvPr/>
        </p:nvCxnSpPr>
        <p:spPr>
          <a:xfrm flipH="1">
            <a:off x="1864025" y="3605934"/>
            <a:ext cx="1706100" cy="14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51"/>
          <p:cNvSpPr txBox="1"/>
          <p:nvPr/>
        </p:nvSpPr>
        <p:spPr>
          <a:xfrm>
            <a:off x="396550" y="3536725"/>
            <a:ext cx="16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Image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examples of the data collected</a:t>
            </a:r>
            <a:endParaRPr/>
          </a:p>
        </p:txBody>
      </p:sp>
      <p:sp>
        <p:nvSpPr>
          <p:cNvPr id="541" name="Google Shape;54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42" name="Google Shape;542;p52"/>
          <p:cNvGraphicFramePr/>
          <p:nvPr/>
        </p:nvGraphicFramePr>
        <p:xfrm>
          <a:off x="952475" y="121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{5AF84353-31C1-48AE-BA31-B8E52F672420}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stepweight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Delta T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speed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RMSE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SSIM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condition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4.84E-08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1.29E-06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0.756178275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0.632789524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ring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4.84E-09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5.49E-07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2.146384532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0.955476754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good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4.84E-09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6.20E-07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1.633553416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0.914007385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popcorn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8.80E-07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2.88E-06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0.279332839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0.024740113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noisy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8.80E-08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1.01E-06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0.95342639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0.460349767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Visualisation - Boxplot</a:t>
            </a:r>
            <a:endParaRPr/>
          </a:p>
        </p:txBody>
      </p:sp>
      <p:sp>
        <p:nvSpPr>
          <p:cNvPr id="548" name="Google Shape;548;p53"/>
          <p:cNvSpPr txBox="1"/>
          <p:nvPr>
            <p:ph idx="1" type="body"/>
          </p:nvPr>
        </p:nvSpPr>
        <p:spPr>
          <a:xfrm>
            <a:off x="311700" y="1152475"/>
            <a:ext cx="2486400" cy="3795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RMSE: the minimum value is 2e-9 while maximum value is 3.06e-6 with the median being 1.135e-06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MI: outlier at around 5, which is the MI of a perfectly similar image. The rest are distributed around the range of 0.28 to 2.36 with the median being 0.95</a:t>
            </a:r>
            <a:endParaRPr sz="1200"/>
          </a:p>
          <a:p>
            <a:pPr indent="-304800" lvl="0" marL="457200" rtl="0" algn="just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SSIM: maximum value is 1 which is perfectly similar, and the minimum value is 0.015 with the median being 0.601</a:t>
            </a:r>
            <a:endParaRPr sz="1200"/>
          </a:p>
        </p:txBody>
      </p:sp>
      <p:sp>
        <p:nvSpPr>
          <p:cNvPr id="549" name="Google Shape;54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0" name="Google Shape;5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700" y="1152475"/>
            <a:ext cx="5943600" cy="32861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Visualisation - Histogram</a:t>
            </a:r>
            <a:endParaRPr/>
          </a:p>
        </p:txBody>
      </p:sp>
      <p:sp>
        <p:nvSpPr>
          <p:cNvPr id="556" name="Google Shape;55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7" name="Google Shape;55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888" y="1017725"/>
            <a:ext cx="6770217" cy="36455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vision application in Vitrox</a:t>
            </a:r>
            <a:endParaRPr/>
          </a:p>
        </p:txBody>
      </p:sp>
      <p:sp>
        <p:nvSpPr>
          <p:cNvPr id="286" name="Google Shape;286;p28"/>
          <p:cNvSpPr txBox="1"/>
          <p:nvPr>
            <p:ph idx="1" type="body"/>
          </p:nvPr>
        </p:nvSpPr>
        <p:spPr>
          <a:xfrm>
            <a:off x="311700" y="1152475"/>
            <a:ext cx="341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2D Surface Inspection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Vision Inspection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X-RAY inspection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5550" y="1152475"/>
            <a:ext cx="509463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Visualisation- Scatter Matrix</a:t>
            </a:r>
            <a:endParaRPr/>
          </a:p>
        </p:txBody>
      </p:sp>
      <p:sp>
        <p:nvSpPr>
          <p:cNvPr id="563" name="Google Shape;56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4" name="Google Shape;5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25" y="1017725"/>
            <a:ext cx="7485496" cy="38867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Spotcheck machine learning algorithms </a:t>
            </a:r>
            <a:endParaRPr/>
          </a:p>
        </p:txBody>
      </p:sp>
      <p:sp>
        <p:nvSpPr>
          <p:cNvPr id="570" name="Google Shape;570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K-fold Cross Validation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The dataset is shuffled randomly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Split the dataset into k groups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For each unique group: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Take the group as test data set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Take the remaining groups as training data set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Fit a model on the training set and evaluate the test data set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Retain the evaluation score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Display the skill of the model using average accuracy or other metrics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Repeat for 6 models ( logistic regression, linear discriminant analysis, K- Nearest Neighbor Classifier, Decision Tree Classifier, and Gaussian Naive Bayes).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Better accuracy better algorithm</a:t>
            </a:r>
            <a:endParaRPr/>
          </a:p>
        </p:txBody>
      </p:sp>
      <p:sp>
        <p:nvSpPr>
          <p:cNvPr id="571" name="Google Shape;57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7"/>
          <p:cNvSpPr txBox="1"/>
          <p:nvPr>
            <p:ph type="title"/>
          </p:nvPr>
        </p:nvSpPr>
        <p:spPr>
          <a:xfrm>
            <a:off x="311700" y="-6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of each algorithm (k-fold cross validation)</a:t>
            </a:r>
            <a:endParaRPr/>
          </a:p>
        </p:txBody>
      </p:sp>
      <p:sp>
        <p:nvSpPr>
          <p:cNvPr id="577" name="Google Shape;57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78" name="Google Shape;578;p57"/>
          <p:cNvGraphicFramePr/>
          <p:nvPr/>
        </p:nvGraphicFramePr>
        <p:xfrm>
          <a:off x="952475" y="50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{5AF84353-31C1-48AE-BA31-B8E52F672420}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Dataset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Logistic Regression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Linear Discriminant Analysis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 Nearest Neighbor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Decision Tree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Gaussian Naive Bayes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SVM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RRID30 S1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0.93333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0.96667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0.93333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0.77500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0.71667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0.86667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0.97500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0.89167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0.74167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0.96667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0.83333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0.96667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0.94167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0.85833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RRID69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0.80833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0.92500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0.85833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0.92500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0.95000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0.83333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RRID69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0.81667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0.94167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0.88333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0.94167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0.97500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0.91667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RRID69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0.77500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0.94167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0.89167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0.86667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RRID30 compiled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0.76000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0.97000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0.94000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0.96000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0.92000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RRID69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compiled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0.86000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0.89000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0.84000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Discriminant Analysis </a:t>
            </a:r>
            <a:endParaRPr/>
          </a:p>
        </p:txBody>
      </p:sp>
      <p:sp>
        <p:nvSpPr>
          <p:cNvPr id="584" name="Google Shape;584;p58"/>
          <p:cNvSpPr txBox="1"/>
          <p:nvPr>
            <p:ph idx="1" type="body"/>
          </p:nvPr>
        </p:nvSpPr>
        <p:spPr>
          <a:xfrm>
            <a:off x="311700" y="1017725"/>
            <a:ext cx="496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reduction method for dimensionality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Minimise no. of dimensions while preserving as much details as possible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example, imagine that we have plotted the relationship between two variables in which a particular class is represented by each colour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 the number of dimensions down to 1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Not so good because info provided by X2 is lost</a:t>
            </a:r>
            <a:endParaRPr/>
          </a:p>
        </p:txBody>
      </p:sp>
      <p:sp>
        <p:nvSpPr>
          <p:cNvPr id="585" name="Google Shape;58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6" name="Google Shape;5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237" y="168638"/>
            <a:ext cx="2002825" cy="16924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587" name="Google Shape;58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4604" y="2673625"/>
            <a:ext cx="1870100" cy="21858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588" name="Google Shape;588;p58"/>
          <p:cNvSpPr/>
          <p:nvPr/>
        </p:nvSpPr>
        <p:spPr>
          <a:xfrm rot="5400000">
            <a:off x="6981450" y="2072950"/>
            <a:ext cx="596400" cy="38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Discriminant Analysis Pt. 2</a:t>
            </a:r>
            <a:endParaRPr/>
          </a:p>
        </p:txBody>
      </p:sp>
      <p:sp>
        <p:nvSpPr>
          <p:cNvPr id="594" name="Google Shape;59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5" name="Google Shape;5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400" y="1845875"/>
            <a:ext cx="2465525" cy="22264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596" name="Google Shape;59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665" y="1152475"/>
            <a:ext cx="2890560" cy="36132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597" name="Google Shape;597;p59"/>
          <p:cNvSpPr/>
          <p:nvPr/>
        </p:nvSpPr>
        <p:spPr>
          <a:xfrm>
            <a:off x="3824600" y="2672725"/>
            <a:ext cx="11454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603" name="Google Shape;603;p60"/>
          <p:cNvSpPr txBox="1"/>
          <p:nvPr>
            <p:ph idx="1" type="body"/>
          </p:nvPr>
        </p:nvSpPr>
        <p:spPr>
          <a:xfrm>
            <a:off x="311700" y="1152475"/>
            <a:ext cx="447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is  continuously split according to a certain parameter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Decision tree consists of: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Nodes: Test for the value of a certain feature.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Edges/Branch: Results from the outcome of a test and connect to the the next node or leaf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Leaf nodes: Terminal nodes that predict the outcome (at the end of the decision tree)</a:t>
            </a:r>
            <a:endParaRPr/>
          </a:p>
        </p:txBody>
      </p:sp>
      <p:sp>
        <p:nvSpPr>
          <p:cNvPr id="604" name="Google Shape;60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5" name="Google Shape;6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625" y="1218800"/>
            <a:ext cx="3833350" cy="2705894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Naive Bayes</a:t>
            </a:r>
            <a:endParaRPr/>
          </a:p>
        </p:txBody>
      </p:sp>
      <p:sp>
        <p:nvSpPr>
          <p:cNvPr id="611" name="Google Shape;611;p61"/>
          <p:cNvSpPr txBox="1"/>
          <p:nvPr>
            <p:ph idx="1" type="body"/>
          </p:nvPr>
        </p:nvSpPr>
        <p:spPr>
          <a:xfrm>
            <a:off x="311700" y="1152475"/>
            <a:ext cx="382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the Bayes Theorem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strong independence or no relationship between features/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Assumption: the continuous values of each class are distributed according to a Gaussian distribution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3" name="Google Shape;6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175" y="901400"/>
            <a:ext cx="4469940" cy="3340692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 with linear discriminant analysis, decision tree and Gaussian Naive Bayes</a:t>
            </a:r>
            <a:endParaRPr/>
          </a:p>
        </p:txBody>
      </p:sp>
      <p:sp>
        <p:nvSpPr>
          <p:cNvPr id="619" name="Google Shape;619;p62"/>
          <p:cNvSpPr txBox="1"/>
          <p:nvPr>
            <p:ph idx="1" type="body"/>
          </p:nvPr>
        </p:nvSpPr>
        <p:spPr>
          <a:xfrm>
            <a:off x="311700" y="1499225"/>
            <a:ext cx="8520600" cy="30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dataset is split into two sets: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80% - Training dataset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20% - Test dataset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training dataset is used to train the machine learning algorithm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Then, the test dataset is to test the trained machine learning model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The accuracy of training and dataset are recorded. </a:t>
            </a:r>
            <a:endParaRPr/>
          </a:p>
        </p:txBody>
      </p:sp>
      <p:sp>
        <p:nvSpPr>
          <p:cNvPr id="620" name="Google Shape;62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3"/>
          <p:cNvSpPr txBox="1"/>
          <p:nvPr>
            <p:ph type="title"/>
          </p:nvPr>
        </p:nvSpPr>
        <p:spPr>
          <a:xfrm>
            <a:off x="184850" y="7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of Training Data</a:t>
            </a:r>
            <a:endParaRPr/>
          </a:p>
        </p:txBody>
      </p:sp>
      <p:sp>
        <p:nvSpPr>
          <p:cNvPr id="626" name="Google Shape;62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27" name="Google Shape;627;p63"/>
          <p:cNvGraphicFramePr/>
          <p:nvPr/>
        </p:nvGraphicFramePr>
        <p:xfrm>
          <a:off x="1473350" y="64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{7BC5AE42-2D9E-4E98-A560-B215E559D2AA}</a:tableStyleId>
              </a:tblPr>
              <a:tblGrid>
                <a:gridCol w="1666875"/>
                <a:gridCol w="942975"/>
                <a:gridCol w="1666875"/>
                <a:gridCol w="1666875"/>
              </a:tblGrid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 Dataset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Linear Discriminant Analysis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Decision Tree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Gaussian Naive Bayes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6FA8DC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RRID30 S1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0.939394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0.969697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0.969697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RRID69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RRID69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RRID69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0.969697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RRID30 compiled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0.970000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0.960000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RRID69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compiled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0.960000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0.940000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4"/>
          <p:cNvSpPr txBox="1"/>
          <p:nvPr>
            <p:ph type="title"/>
          </p:nvPr>
        </p:nvSpPr>
        <p:spPr>
          <a:xfrm>
            <a:off x="2540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of Test Data</a:t>
            </a:r>
            <a:endParaRPr/>
          </a:p>
        </p:txBody>
      </p:sp>
      <p:sp>
        <p:nvSpPr>
          <p:cNvPr id="633" name="Google Shape;633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34" name="Google Shape;634;p64"/>
          <p:cNvGraphicFramePr/>
          <p:nvPr/>
        </p:nvGraphicFramePr>
        <p:xfrm>
          <a:off x="1386375" y="52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{7BC5AE42-2D9E-4E98-A560-B215E559D2AA}</a:tableStyleId>
              </a:tblPr>
              <a:tblGrid>
                <a:gridCol w="1666875"/>
                <a:gridCol w="942975"/>
                <a:gridCol w="1666875"/>
                <a:gridCol w="1666875"/>
              </a:tblGrid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Dataset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Linear Discriminant Analysis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Decision Tree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Gaussian Naive Bayes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6FA8DC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RRID30 S1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0.777778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0.888889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0.888889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0.888889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RRID69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0.888889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0.666667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0.555556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RRID69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0.888889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0.555556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0.555556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RRID69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0.777778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0.777778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0.666667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RRID30 compiled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0.961538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RRID69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compiled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0.961538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Average Accuracy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0.897970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0.856304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0.833334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surface inspection</a:t>
            </a:r>
            <a:endParaRPr/>
          </a:p>
        </p:txBody>
      </p:sp>
      <p:sp>
        <p:nvSpPr>
          <p:cNvPr id="294" name="Google Shape;294;p29"/>
          <p:cNvSpPr txBox="1"/>
          <p:nvPr>
            <p:ph idx="1" type="body"/>
          </p:nvPr>
        </p:nvSpPr>
        <p:spPr>
          <a:xfrm>
            <a:off x="311700" y="1152475"/>
            <a:ext cx="34743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Wafer Vision Inspection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Post Seal/Tray-based Inspection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875" y="2219425"/>
            <a:ext cx="2653175" cy="26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2850" y="1499200"/>
            <a:ext cx="5053200" cy="3243099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97" name="Google Shape;2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 Session</a:t>
            </a:r>
            <a:endParaRPr/>
          </a:p>
        </p:txBody>
      </p:sp>
      <p:sp>
        <p:nvSpPr>
          <p:cNvPr id="640" name="Google Shape;640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1" name="Google Shape;64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125" y="870900"/>
            <a:ext cx="5967175" cy="41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647" name="Google Shape;64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Wafer Inspection</a:t>
            </a:r>
            <a:endParaRPr/>
          </a:p>
        </p:txBody>
      </p:sp>
      <p:sp>
        <p:nvSpPr>
          <p:cNvPr id="303" name="Google Shape;303;p30"/>
          <p:cNvSpPr txBox="1"/>
          <p:nvPr>
            <p:ph idx="1" type="body"/>
          </p:nvPr>
        </p:nvSpPr>
        <p:spPr>
          <a:xfrm>
            <a:off x="63875" y="1152475"/>
            <a:ext cx="3296700" cy="3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measurements, 2D sample surface defect inspections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Supports raw wafer, hoop rings and  framed wafers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725" y="859962"/>
            <a:ext cx="5783425" cy="40317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05" name="Google Shape;30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 packages Inspection</a:t>
            </a:r>
            <a:endParaRPr/>
          </a:p>
        </p:txBody>
      </p:sp>
      <p:sp>
        <p:nvSpPr>
          <p:cNvPr id="311" name="Google Shape;311;p31"/>
          <p:cNvSpPr txBox="1"/>
          <p:nvPr>
            <p:ph idx="1" type="body"/>
          </p:nvPr>
        </p:nvSpPr>
        <p:spPr>
          <a:xfrm>
            <a:off x="311700" y="1116925"/>
            <a:ext cx="322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Inspection for different type of IC packages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 Seal- Inspect IC packages in tape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Tray-based- Inspect multiple IC packages in a tray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Able to inspect tape, marking and  IC package defect</a:t>
            </a:r>
            <a:endParaRPr/>
          </a:p>
        </p:txBody>
      </p:sp>
      <p:pic>
        <p:nvPicPr>
          <p:cNvPr id="312" name="Google Shape;3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075" y="1116925"/>
            <a:ext cx="4827525" cy="22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Defects</a:t>
            </a:r>
            <a:endParaRPr/>
          </a:p>
        </p:txBody>
      </p:sp>
      <p:pic>
        <p:nvPicPr>
          <p:cNvPr id="319" name="Google Shape;3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750" y="376550"/>
            <a:ext cx="5162550" cy="13906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20" name="Google Shape;3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00" y="1767200"/>
            <a:ext cx="3159480" cy="23371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21" name="Google Shape;32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9755" y="1977725"/>
            <a:ext cx="2047875" cy="11430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22" name="Google Shape;32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9750" y="3331250"/>
            <a:ext cx="4902788" cy="12571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23" name="Google Shape;32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Inspection System used</a:t>
            </a:r>
            <a:endParaRPr/>
          </a:p>
        </p:txBody>
      </p:sp>
      <p:pic>
        <p:nvPicPr>
          <p:cNvPr id="329" name="Google Shape;3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450" y="1110900"/>
            <a:ext cx="6665775" cy="30444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30" name="Google Shape;330;p33"/>
          <p:cNvSpPr txBox="1"/>
          <p:nvPr/>
        </p:nvSpPr>
        <p:spPr>
          <a:xfrm>
            <a:off x="910450" y="4155375"/>
            <a:ext cx="66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Inspection System for tape or to-reel models</a:t>
            </a:r>
            <a:endParaRPr/>
          </a:p>
        </p:txBody>
      </p:sp>
      <p:sp>
        <p:nvSpPr>
          <p:cNvPr id="331" name="Google Shape;33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00" y="744625"/>
            <a:ext cx="2781300" cy="31908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37" name="Google Shape;3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250" y="744625"/>
            <a:ext cx="2781300" cy="31908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38" name="Google Shape;3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8700" y="744625"/>
            <a:ext cx="2781300" cy="31908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39" name="Google Shape;339;p34"/>
          <p:cNvSpPr txBox="1"/>
          <p:nvPr/>
        </p:nvSpPr>
        <p:spPr>
          <a:xfrm>
            <a:off x="185200" y="4015300"/>
            <a:ext cx="27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 mark, lead and package</a:t>
            </a:r>
            <a:endParaRPr/>
          </a:p>
        </p:txBody>
      </p:sp>
      <p:sp>
        <p:nvSpPr>
          <p:cNvPr id="340" name="Google Shape;340;p34"/>
          <p:cNvSpPr txBox="1"/>
          <p:nvPr/>
        </p:nvSpPr>
        <p:spPr>
          <a:xfrm>
            <a:off x="3080700" y="4015300"/>
            <a:ext cx="27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 5 sides of IC package</a:t>
            </a:r>
            <a:endParaRPr/>
          </a:p>
        </p:txBody>
      </p:sp>
      <p:sp>
        <p:nvSpPr>
          <p:cNvPr id="341" name="Google Shape;341;p34"/>
          <p:cNvSpPr txBox="1"/>
          <p:nvPr/>
        </p:nvSpPr>
        <p:spPr>
          <a:xfrm>
            <a:off x="5953500" y="4027150"/>
            <a:ext cx="27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 tape seal </a:t>
            </a:r>
            <a:endParaRPr/>
          </a:p>
        </p:txBody>
      </p:sp>
      <p:sp>
        <p:nvSpPr>
          <p:cNvPr id="342" name="Google Shape;34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